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78" r:id="rId2"/>
    <p:sldMasterId id="2147483683" r:id="rId3"/>
    <p:sldMasterId id="2147483689" r:id="rId4"/>
  </p:sldMasterIdLst>
  <p:notesMasterIdLst>
    <p:notesMasterId r:id="rId18"/>
  </p:notesMasterIdLst>
  <p:sldIdLst>
    <p:sldId id="359" r:id="rId5"/>
    <p:sldId id="360" r:id="rId6"/>
    <p:sldId id="374" r:id="rId7"/>
    <p:sldId id="370" r:id="rId8"/>
    <p:sldId id="371" r:id="rId9"/>
    <p:sldId id="362" r:id="rId10"/>
    <p:sldId id="364" r:id="rId11"/>
    <p:sldId id="365" r:id="rId12"/>
    <p:sldId id="366" r:id="rId13"/>
    <p:sldId id="367" r:id="rId14"/>
    <p:sldId id="368" r:id="rId15"/>
    <p:sldId id="373" r:id="rId16"/>
    <p:sldId id="339" r:id="rId17"/>
  </p:sldIdLst>
  <p:sldSz cx="12192000" cy="6858000"/>
  <p:notesSz cx="6735763" cy="9869488"/>
  <p:custShowLst>
    <p:custShow name="표1" id="0">
      <p:sldLst>
        <p:sld r:id="rId17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6DE"/>
    <a:srgbClr val="FBF1D5"/>
    <a:srgbClr val="FF0000"/>
    <a:srgbClr val="CA237F"/>
    <a:srgbClr val="40B6E9"/>
    <a:srgbClr val="868686"/>
    <a:srgbClr val="E9E9E9"/>
    <a:srgbClr val="EFF4D1"/>
    <a:srgbClr val="FFEDDF"/>
    <a:srgbClr val="DE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44ECC0-7DE3-4422-9853-5D86F040AE4B}" v="144" dt="2024-04-24T00:26:57.7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92" autoAdjust="0"/>
    <p:restoredTop sz="96242" autoAdjust="0"/>
  </p:normalViewPr>
  <p:slideViewPr>
    <p:cSldViewPr showGuides="1">
      <p:cViewPr varScale="1">
        <p:scale>
          <a:sx n="110" d="100"/>
          <a:sy n="110" d="100"/>
        </p:scale>
        <p:origin x="36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8A9C028-742D-A6B6-364C-C3F18CC400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6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762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81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800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91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3276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107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54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89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52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2442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79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DE4421CE-3CEA-8DE3-7493-464E23B73D9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07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8369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76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25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85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208800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4480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1637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61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94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62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00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40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13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18.svg"/><Relationship Id="rId10" Type="http://schemas.openxmlformats.org/officeDocument/2006/relationships/slide" Target="slide9.xml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48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22.png"/><Relationship Id="rId10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51.png"/><Relationship Id="rId18" Type="http://schemas.openxmlformats.org/officeDocument/2006/relationships/image" Target="../media/image49.png"/><Relationship Id="rId3" Type="http://schemas.openxmlformats.org/officeDocument/2006/relationships/image" Target="../media/image16.png"/><Relationship Id="rId21" Type="http://schemas.openxmlformats.org/officeDocument/2006/relationships/image" Target="../media/image25.png"/><Relationship Id="rId7" Type="http://schemas.openxmlformats.org/officeDocument/2006/relationships/slide" Target="slide8.xml"/><Relationship Id="rId12" Type="http://schemas.openxmlformats.org/officeDocument/2006/relationships/image" Target="../media/image48.png"/><Relationship Id="rId17" Type="http://schemas.openxmlformats.org/officeDocument/2006/relationships/image" Target="../media/image21.png"/><Relationship Id="rId2" Type="http://schemas.openxmlformats.org/officeDocument/2006/relationships/image" Target="../media/image15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53.png"/><Relationship Id="rId10" Type="http://schemas.openxmlformats.org/officeDocument/2006/relationships/slide" Target="slide10.xml"/><Relationship Id="rId19" Type="http://schemas.openxmlformats.org/officeDocument/2006/relationships/image" Target="../media/image50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2.png"/><Relationship Id="rId1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54.png"/><Relationship Id="rId17" Type="http://schemas.openxmlformats.org/officeDocument/2006/relationships/image" Target="../media/image50.png"/><Relationship Id="rId2" Type="http://schemas.openxmlformats.org/officeDocument/2006/relationships/image" Target="../media/image15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20.png"/><Relationship Id="rId10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2.xml"/><Relationship Id="rId18" Type="http://schemas.openxmlformats.org/officeDocument/2006/relationships/image" Target="../media/image22.png"/><Relationship Id="rId3" Type="http://schemas.openxmlformats.org/officeDocument/2006/relationships/image" Target="../media/image16.png"/><Relationship Id="rId21" Type="http://schemas.openxmlformats.org/officeDocument/2006/relationships/image" Target="../media/image26.png"/><Relationship Id="rId7" Type="http://schemas.openxmlformats.org/officeDocument/2006/relationships/image" Target="../media/image23.png"/><Relationship Id="rId12" Type="http://schemas.openxmlformats.org/officeDocument/2006/relationships/slide" Target="slide9.xml"/><Relationship Id="rId17" Type="http://schemas.openxmlformats.org/officeDocument/2006/relationships/image" Target="../media/image220.png"/><Relationship Id="rId2" Type="http://schemas.openxmlformats.org/officeDocument/2006/relationships/image" Target="../media/image15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11" Type="http://schemas.openxmlformats.org/officeDocument/2006/relationships/slide" Target="slide8.xml"/><Relationship Id="rId5" Type="http://schemas.openxmlformats.org/officeDocument/2006/relationships/image" Target="../media/image21.png"/><Relationship Id="rId15" Type="http://schemas.openxmlformats.org/officeDocument/2006/relationships/slide" Target="slide11.xml"/><Relationship Id="rId10" Type="http://schemas.openxmlformats.org/officeDocument/2006/relationships/slide" Target="slide7.xml"/><Relationship Id="rId19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6.png"/><Relationship Id="rId21" Type="http://schemas.openxmlformats.org/officeDocument/2006/relationships/image" Target="../media/image24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2" Type="http://schemas.openxmlformats.org/officeDocument/2006/relationships/image" Target="../media/image15.png"/><Relationship Id="rId16" Type="http://schemas.openxmlformats.org/officeDocument/2006/relationships/image" Target="../media/image22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slide" Target="slide9.xml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10" Type="http://schemas.openxmlformats.org/officeDocument/2006/relationships/slide" Target="slide8.xml"/><Relationship Id="rId19" Type="http://schemas.openxmlformats.org/officeDocument/2006/relationships/image" Target="../media/image260.png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slide" Target="slide11.xml"/><Relationship Id="rId22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2.png"/><Relationship Id="rId1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9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21.png"/><Relationship Id="rId10" Type="http://schemas.openxmlformats.org/officeDocument/2006/relationships/slide" Target="slide10.xml"/><Relationship Id="rId19" Type="http://schemas.openxmlformats.org/officeDocument/2006/relationships/image" Target="../media/image25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31.png"/><Relationship Id="rId17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21.png"/><Relationship Id="rId10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20.png"/><Relationship Id="rId3" Type="http://schemas.openxmlformats.org/officeDocument/2006/relationships/image" Target="../media/image33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36.png"/><Relationship Id="rId2" Type="http://schemas.openxmlformats.org/officeDocument/2006/relationships/image" Target="../media/image32.png"/><Relationship Id="rId16" Type="http://schemas.openxmlformats.org/officeDocument/2006/relationships/image" Target="../media/image35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22.png"/><Relationship Id="rId10" Type="http://schemas.openxmlformats.org/officeDocument/2006/relationships/slide" Target="slide9.xml"/><Relationship Id="rId19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37.png"/><Relationship Id="rId18" Type="http://schemas.openxmlformats.org/officeDocument/2006/relationships/image" Target="../media/image40.png"/><Relationship Id="rId3" Type="http://schemas.openxmlformats.org/officeDocument/2006/relationships/image" Target="../media/image16.png"/><Relationship Id="rId21" Type="http://schemas.openxmlformats.org/officeDocument/2006/relationships/image" Target="../media/image25.png"/><Relationship Id="rId7" Type="http://schemas.openxmlformats.org/officeDocument/2006/relationships/slide" Target="slide8.xml"/><Relationship Id="rId12" Type="http://schemas.openxmlformats.org/officeDocument/2006/relationships/image" Target="../media/image350.png"/><Relationship Id="rId17" Type="http://schemas.openxmlformats.org/officeDocument/2006/relationships/image" Target="../media/image39.png"/><Relationship Id="rId2" Type="http://schemas.openxmlformats.org/officeDocument/2006/relationships/image" Target="../media/image15.png"/><Relationship Id="rId16" Type="http://schemas.openxmlformats.org/officeDocument/2006/relationships/image" Target="../media/image3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370.png"/><Relationship Id="rId10" Type="http://schemas.openxmlformats.org/officeDocument/2006/relationships/slide" Target="slide10.xml"/><Relationship Id="rId19" Type="http://schemas.openxmlformats.org/officeDocument/2006/relationships/image" Target="../media/image20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21.png"/><Relationship Id="rId2" Type="http://schemas.openxmlformats.org/officeDocument/2006/relationships/image" Target="../media/image33.emf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22.png"/><Relationship Id="rId10" Type="http://schemas.openxmlformats.org/officeDocument/2006/relationships/slide" Target="slide9.xml"/><Relationship Id="rId19" Type="http://schemas.openxmlformats.org/officeDocument/2006/relationships/image" Target="../media/image25.png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46.png"/><Relationship Id="rId1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45.png"/><Relationship Id="rId17" Type="http://schemas.openxmlformats.org/officeDocument/2006/relationships/image" Target="../media/image21.png"/><Relationship Id="rId2" Type="http://schemas.openxmlformats.org/officeDocument/2006/relationships/image" Target="../media/image15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47.png"/><Relationship Id="rId10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48029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분수의 뺄셈을</a:t>
            </a:r>
            <a:endParaRPr lang="en-US" altLang="ko-KR" sz="6000" b="1" spc="-3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?(2)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86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분수의 덧셈과 뺄셈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18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~19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14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~15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2CC0E31-EB2F-477D-B7B0-C8BE6F012202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9" name="사각형: 둥근 모서리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397C961A-639A-1E13-3A2C-3BAFBDB3A6F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0" name="사각형: 둥근 모서리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1051F76B-86CD-CD21-CC59-62D77E9D44B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288A3744-0224-BFA1-6464-9B6B8A79086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9E4A39A5-EB05-2CB3-269D-424D4681833B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47CD805F-953B-09E4-AF90-48A23BBF36D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77CD90E-4B9B-8BAB-6261-CB70C62815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9F7DC75C-DDDA-BFE3-1F49-EC19F03A3DE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7C021B8-AB92-D771-6199-CAB85814E1B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8" name="그래픽 27">
            <a:extLst>
              <a:ext uri="{FF2B5EF4-FFF2-40B4-BE49-F238E27FC236}">
                <a16:creationId xmlns:a16="http://schemas.microsoft.com/office/drawing/2014/main" id="{C3566C90-721E-4E1D-821F-85933CA13E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3241" y="1122854"/>
            <a:ext cx="275082" cy="564642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7CB43EF8-1E25-43E9-7609-73C59489D5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915730E-D506-96DA-48B2-5E73178803F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7" name="사각형: 둥근 모서리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1D17855D-0EC6-733F-0962-8BD0B9CF3D2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C91C5AB2-323D-C00E-369C-7F4BCB76863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299A0683-64A0-2603-C902-5DB0210996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D23CE79A-4B62-B293-5457-8965B475AD5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DB83A381-EB45-A7A8-6B18-14E8E1B3522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AFAB901E-BB62-A8DC-71D7-F4B12F8C15D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1E7E525C-156A-B209-B45E-67C73EF68B9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7B249BB7-DEF5-FB6A-4F3B-7A78AB7742B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7C15025-06B2-CF00-3D60-2879AE22C091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12C98BE-57C8-7D80-CBB2-ACBC1CB742EA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9" name="그래픽 57">
                <a:extLst>
                  <a:ext uri="{FF2B5EF4-FFF2-40B4-BE49-F238E27FC236}">
                    <a16:creationId xmlns:a16="http://schemas.microsoft.com/office/drawing/2014/main" id="{51EDA9B1-477D-2BFF-7F7B-8363DD9139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805E0D-420A-D081-92E5-07EAC3258B3F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AFD53F18-0748-04EE-C97F-DA89BB0FB76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EAB96E9F-567A-685C-053A-651FF27EB8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EC6AAB-142F-728C-458E-EF6385C567B9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54247F8-C5E2-4CC9-8B7E-3E8A36B318E0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1B856DD-B800-4A99-A19F-F470D6F93831}"/>
                </a:ext>
              </a:extLst>
            </p:cNvPr>
            <p:cNvSpPr txBox="1"/>
            <p:nvPr/>
          </p:nvSpPr>
          <p:spPr>
            <a:xfrm>
              <a:off x="1032017" y="1349686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3600" b="1" spc="-300" dirty="0"/>
                <a:t>    안에 들어갈 수 있는 수를 모두 구해 보세요</a:t>
              </a:r>
              <a:r>
                <a:rPr lang="en-US" altLang="ko-KR" sz="3600" b="1" spc="-300" dirty="0"/>
                <a:t>.</a:t>
              </a:r>
              <a:endParaRPr lang="ko-KR" altLang="en-US" sz="3600" b="1" spc="-3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FCB455-2BF2-411A-B02F-A2B4AF4F4A73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5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6E5954E3-1CED-4CE4-A673-BA07B4E8AAB8}"/>
              </a:ext>
            </a:extLst>
          </p:cNvPr>
          <p:cNvSpPr>
            <a:spLocks noChangeAspect="1"/>
          </p:cNvSpPr>
          <p:nvPr/>
        </p:nvSpPr>
        <p:spPr>
          <a:xfrm>
            <a:off x="1078180" y="1170175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A6712702-EDF0-4335-8973-FEE0AF5D4B6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29600" y="748800"/>
            <a:ext cx="652750" cy="29628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4AECDF4-5076-457C-9CE9-5716C26E578B}"/>
              </a:ext>
            </a:extLst>
          </p:cNvPr>
          <p:cNvSpPr txBox="1"/>
          <p:nvPr/>
        </p:nvSpPr>
        <p:spPr>
          <a:xfrm>
            <a:off x="7752184" y="4461628"/>
            <a:ext cx="369696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         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BF13CC9-B6C1-4739-BDBF-23A79A571516}"/>
              </a:ext>
            </a:extLst>
          </p:cNvPr>
          <p:cNvSpPr txBox="1"/>
          <p:nvPr/>
        </p:nvSpPr>
        <p:spPr>
          <a:xfrm>
            <a:off x="7968208" y="4530438"/>
            <a:ext cx="3344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1, 2, 3, 4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DBE4FAF9-330E-48CD-874B-2833505C845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361348" y="454893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5A0396F1-002E-4A3B-9BF0-DA827EA799B6}"/>
              </a:ext>
            </a:extLst>
          </p:cNvPr>
          <p:cNvSpPr/>
          <p:nvPr/>
        </p:nvSpPr>
        <p:spPr>
          <a:xfrm>
            <a:off x="3266104" y="2072053"/>
            <a:ext cx="5667314" cy="1775229"/>
          </a:xfrm>
          <a:prstGeom prst="roundRect">
            <a:avLst>
              <a:gd name="adj" fmla="val 9546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CDF25B1-FE6C-4054-91A3-993CA5140700}"/>
                  </a:ext>
                </a:extLst>
              </p:cNvPr>
              <p:cNvSpPr txBox="1"/>
              <p:nvPr/>
            </p:nvSpPr>
            <p:spPr>
              <a:xfrm>
                <a:off x="4087411" y="2336982"/>
                <a:ext cx="4990393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𝟕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𝟕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CDF25B1-FE6C-4054-91A3-993CA5140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411" y="2336982"/>
                <a:ext cx="4990393" cy="606695"/>
              </a:xfrm>
              <a:prstGeom prst="rect">
                <a:avLst/>
              </a:prstGeom>
              <a:blipFill>
                <a:blip r:embed="rId16"/>
                <a:stretch>
                  <a:fillRect b="-7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BC4FC5A4-8FFE-4B7C-844D-CA1DF7D9EDA9}"/>
              </a:ext>
            </a:extLst>
          </p:cNvPr>
          <p:cNvSpPr>
            <a:spLocks noChangeAspect="1"/>
          </p:cNvSpPr>
          <p:nvPr/>
        </p:nvSpPr>
        <p:spPr>
          <a:xfrm>
            <a:off x="7565637" y="2526909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E546F878-5A3F-B1E5-1E10-EF9B3B7BC9A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96A164-CE66-51AD-72B5-93FA1561AA85}"/>
              </a:ext>
            </a:extLst>
          </p:cNvPr>
          <p:cNvSpPr txBox="1"/>
          <p:nvPr/>
        </p:nvSpPr>
        <p:spPr>
          <a:xfrm>
            <a:off x="1343025" y="1678574"/>
            <a:ext cx="10092394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체육 시간에 </a:t>
            </a:r>
            <a:r>
              <a:rPr kumimoji="0" lang="ko-KR" altLang="en-US" sz="3600" b="1" i="0" u="none" strike="noStrike" kern="1200" cap="none" spc="-30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제자리멀리뛰기를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했습니다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기록의 차이가 가장 많이 나는 학생은 누구와 누구이고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기록의 차이는 몇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인지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순서도: 연결자 16">
            <a:extLst>
              <a:ext uri="{FF2B5EF4-FFF2-40B4-BE49-F238E27FC236}">
                <a16:creationId xmlns:a16="http://schemas.microsoft.com/office/drawing/2014/main" id="{9AE388DF-A488-7074-FD65-8567C6E7123D}"/>
              </a:ext>
            </a:extLst>
          </p:cNvPr>
          <p:cNvSpPr>
            <a:spLocks noChangeAspect="1"/>
          </p:cNvSpPr>
          <p:nvPr/>
        </p:nvSpPr>
        <p:spPr>
          <a:xfrm>
            <a:off x="1092420" y="1915912"/>
            <a:ext cx="181333" cy="180000"/>
          </a:xfrm>
          <a:prstGeom prst="flowChartConnector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F10EF7F2-880A-15ED-3675-9EC0FC1DA4F5}"/>
              </a:ext>
            </a:extLst>
          </p:cNvPr>
          <p:cNvGrpSpPr/>
          <p:nvPr/>
        </p:nvGrpSpPr>
        <p:grpSpPr>
          <a:xfrm>
            <a:off x="1351734" y="4020145"/>
            <a:ext cx="10082213" cy="1923496"/>
            <a:chOff x="1351734" y="4020145"/>
            <a:chExt cx="10082213" cy="1923496"/>
          </a:xfrm>
        </p:grpSpPr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204ABFE4-DF07-4916-81D2-242BFF88D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51734" y="4020145"/>
              <a:ext cx="10082213" cy="1923496"/>
            </a:xfrm>
            <a:prstGeom prst="rect">
              <a:avLst/>
            </a:prstGeom>
          </p:spPr>
        </p:pic>
        <p:sp>
          <p:nvSpPr>
            <p:cNvPr id="41" name="텍스트 개체 틀 4">
              <a:extLst>
                <a:ext uri="{FF2B5EF4-FFF2-40B4-BE49-F238E27FC236}">
                  <a16:creationId xmlns:a16="http://schemas.microsoft.com/office/drawing/2014/main" id="{D2BC9875-4477-1025-8106-074A8E78E091}"/>
                </a:ext>
              </a:extLst>
            </p:cNvPr>
            <p:cNvSpPr txBox="1">
              <a:spLocks/>
            </p:cNvSpPr>
            <p:nvPr/>
          </p:nvSpPr>
          <p:spPr>
            <a:xfrm>
              <a:off x="3408240" y="4161105"/>
              <a:ext cx="2598333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i="0" u="none" strike="noStrike" baseline="0" dirty="0">
                  <a:solidFill>
                    <a:srgbClr val="000000"/>
                  </a:solidFill>
                  <a:latin typeface="YoonV YoonGothic100Std_OTF"/>
                </a:rPr>
                <a:t>채원</a:t>
              </a:r>
            </a:p>
          </p:txBody>
        </p:sp>
        <p:sp>
          <p:nvSpPr>
            <p:cNvPr id="45" name="텍스트 개체 틀 4">
              <a:extLst>
                <a:ext uri="{FF2B5EF4-FFF2-40B4-BE49-F238E27FC236}">
                  <a16:creationId xmlns:a16="http://schemas.microsoft.com/office/drawing/2014/main" id="{50FE4163-6710-7FEE-3263-52C14EF758F1}"/>
                </a:ext>
              </a:extLst>
            </p:cNvPr>
            <p:cNvSpPr txBox="1">
              <a:spLocks/>
            </p:cNvSpPr>
            <p:nvPr/>
          </p:nvSpPr>
          <p:spPr>
            <a:xfrm>
              <a:off x="6087131" y="4161105"/>
              <a:ext cx="2598333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rgbClr val="000000"/>
                  </a:solidFill>
                  <a:latin typeface="YoonV YoonGothic100Std_OTF"/>
                </a:rPr>
                <a:t>지유</a:t>
              </a:r>
              <a:endParaRPr lang="ko-KR" altLang="en-US" sz="2800" i="0" u="none" strike="noStrike" baseline="0" dirty="0">
                <a:solidFill>
                  <a:srgbClr val="000000"/>
                </a:solidFill>
                <a:latin typeface="YoonV YoonGothic100Std_OTF"/>
              </a:endParaRPr>
            </a:p>
          </p:txBody>
        </p:sp>
        <p:sp>
          <p:nvSpPr>
            <p:cNvPr id="46" name="텍스트 개체 틀 4">
              <a:extLst>
                <a:ext uri="{FF2B5EF4-FFF2-40B4-BE49-F238E27FC236}">
                  <a16:creationId xmlns:a16="http://schemas.microsoft.com/office/drawing/2014/main" id="{252CACCC-2464-D318-EC54-A96619F25D84}"/>
                </a:ext>
              </a:extLst>
            </p:cNvPr>
            <p:cNvSpPr txBox="1">
              <a:spLocks/>
            </p:cNvSpPr>
            <p:nvPr/>
          </p:nvSpPr>
          <p:spPr>
            <a:xfrm>
              <a:off x="8764894" y="4161105"/>
              <a:ext cx="2598333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rgbClr val="000000"/>
                  </a:solidFill>
                  <a:latin typeface="YoonV YoonGothic100Std_OTF"/>
                </a:rPr>
                <a:t>서준</a:t>
              </a:r>
              <a:endParaRPr lang="ko-KR" altLang="en-US" sz="2800" i="0" u="none" strike="noStrike" baseline="0" dirty="0">
                <a:solidFill>
                  <a:srgbClr val="000000"/>
                </a:solidFill>
                <a:latin typeface="YoonV YoonGothic100Std_OTF"/>
              </a:endParaRPr>
            </a:p>
          </p:txBody>
        </p:sp>
        <p:sp>
          <p:nvSpPr>
            <p:cNvPr id="47" name="텍스트 개체 틀 4">
              <a:extLst>
                <a:ext uri="{FF2B5EF4-FFF2-40B4-BE49-F238E27FC236}">
                  <a16:creationId xmlns:a16="http://schemas.microsoft.com/office/drawing/2014/main" id="{463EE062-DAD7-E963-4DD5-F4AEC3B1F67E}"/>
                </a:ext>
              </a:extLst>
            </p:cNvPr>
            <p:cNvSpPr txBox="1">
              <a:spLocks/>
            </p:cNvSpPr>
            <p:nvPr/>
          </p:nvSpPr>
          <p:spPr>
            <a:xfrm>
              <a:off x="1405217" y="4161105"/>
              <a:ext cx="1923594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i="0" u="none" strike="noStrike" baseline="0" dirty="0">
                  <a:solidFill>
                    <a:srgbClr val="000000"/>
                  </a:solidFill>
                  <a:latin typeface="YoonV YoonGothic100Std_OTF"/>
                </a:rPr>
                <a:t>이름</a:t>
              </a:r>
            </a:p>
          </p:txBody>
        </p:sp>
        <p:sp>
          <p:nvSpPr>
            <p:cNvPr id="48" name="텍스트 개체 틀 4">
              <a:extLst>
                <a:ext uri="{FF2B5EF4-FFF2-40B4-BE49-F238E27FC236}">
                  <a16:creationId xmlns:a16="http://schemas.microsoft.com/office/drawing/2014/main" id="{B5370285-70A7-883C-681E-03A1A12CAC71}"/>
                </a:ext>
              </a:extLst>
            </p:cNvPr>
            <p:cNvSpPr txBox="1">
              <a:spLocks/>
            </p:cNvSpPr>
            <p:nvPr/>
          </p:nvSpPr>
          <p:spPr>
            <a:xfrm>
              <a:off x="1405217" y="5127753"/>
              <a:ext cx="1923594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rgbClr val="000000"/>
                  </a:solidFill>
                </a:rPr>
                <a:t>기록</a:t>
              </a:r>
              <a:r>
                <a:rPr lang="en-US" altLang="ko-KR" sz="2800" dirty="0">
                  <a:solidFill>
                    <a:srgbClr val="000000"/>
                  </a:solidFill>
                </a:rPr>
                <a:t>(</a:t>
              </a:r>
              <a:r>
                <a:rPr lang="en-US" altLang="ko-KR" sz="2800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m</a:t>
              </a:r>
              <a:r>
                <a:rPr lang="en-US" altLang="ko-KR" sz="2800" dirty="0">
                  <a:solidFill>
                    <a:srgbClr val="000000"/>
                  </a:solidFill>
                </a:rPr>
                <a:t>)</a:t>
              </a:r>
              <a:endParaRPr lang="ko-KR" altLang="en-US" sz="2800" i="0" u="none" strike="noStrike" baseline="0" dirty="0">
                <a:solidFill>
                  <a:srgbClr val="0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텍스트 개체 틀 4">
                  <a:extLst>
                    <a:ext uri="{FF2B5EF4-FFF2-40B4-BE49-F238E27FC236}">
                      <a16:creationId xmlns:a16="http://schemas.microsoft.com/office/drawing/2014/main" id="{7C32880A-C42D-509D-7E9E-F13319BBAE7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249505" y="4735206"/>
                  <a:ext cx="976484" cy="382844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>
                  <a:lvl1pPr marL="0" indent="0" algn="l" defTabSz="914400" rtl="0" eaLnBrk="1" latinLnBrk="1" hangingPunct="1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  <a:defRPr sz="3600" b="1" kern="1200" spc="-3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800" b="1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f>
                          <m:fPr>
                            <m:ctrlPr>
                              <a:rPr lang="en-US" altLang="ko-KR" sz="280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sz="2800" i="0" u="none" strike="noStrike" baseline="0" dirty="0">
                    <a:solidFill>
                      <a:srgbClr val="000000"/>
                    </a:solidFill>
                    <a:latin typeface="YoonV YoonGothic100Std_OTF"/>
                  </a:endParaRPr>
                </a:p>
              </p:txBody>
            </p:sp>
          </mc:Choice>
          <mc:Fallback xmlns="">
            <p:sp>
              <p:nvSpPr>
                <p:cNvPr id="49" name="텍스트 개체 틀 4">
                  <a:extLst>
                    <a:ext uri="{FF2B5EF4-FFF2-40B4-BE49-F238E27FC236}">
                      <a16:creationId xmlns:a16="http://schemas.microsoft.com/office/drawing/2014/main" id="{7C32880A-C42D-509D-7E9E-F13319BBAE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49505" y="4735206"/>
                  <a:ext cx="976484" cy="382844"/>
                </a:xfrm>
                <a:prstGeom prst="rect">
                  <a:avLst/>
                </a:prstGeom>
                <a:blipFill>
                  <a:blip r:embed="rId13"/>
                  <a:stretch>
                    <a:fillRect b="-15079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텍스트 개체 틀 4">
                  <a:extLst>
                    <a:ext uri="{FF2B5EF4-FFF2-40B4-BE49-F238E27FC236}">
                      <a16:creationId xmlns:a16="http://schemas.microsoft.com/office/drawing/2014/main" id="{CAF8875D-8800-CB8E-57E1-75D1713541C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20153" y="4735206"/>
                  <a:ext cx="976484" cy="382844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>
                  <a:lvl1pPr marL="0" indent="0" algn="l" defTabSz="914400" rtl="0" eaLnBrk="1" latinLnBrk="1" hangingPunct="1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  <a:defRPr sz="3600" b="1" kern="1200" spc="-3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800" b="1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f>
                          <m:fPr>
                            <m:ctrlPr>
                              <a:rPr lang="en-US" altLang="ko-KR" sz="280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sz="2800" i="0" u="none" strike="noStrike" baseline="0" dirty="0">
                    <a:solidFill>
                      <a:srgbClr val="000000"/>
                    </a:solidFill>
                    <a:latin typeface="YoonV YoonGothic100Std_OTF"/>
                  </a:endParaRPr>
                </a:p>
              </p:txBody>
            </p:sp>
          </mc:Choice>
          <mc:Fallback xmlns="">
            <p:sp>
              <p:nvSpPr>
                <p:cNvPr id="55" name="텍스트 개체 틀 4">
                  <a:extLst>
                    <a:ext uri="{FF2B5EF4-FFF2-40B4-BE49-F238E27FC236}">
                      <a16:creationId xmlns:a16="http://schemas.microsoft.com/office/drawing/2014/main" id="{CAF8875D-8800-CB8E-57E1-75D1713541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0153" y="4735206"/>
                  <a:ext cx="976484" cy="382844"/>
                </a:xfrm>
                <a:prstGeom prst="rect">
                  <a:avLst/>
                </a:prstGeom>
                <a:blipFill>
                  <a:blip r:embed="rId14"/>
                  <a:stretch>
                    <a:fillRect b="-15079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텍스트 개체 틀 4">
                  <a:extLst>
                    <a:ext uri="{FF2B5EF4-FFF2-40B4-BE49-F238E27FC236}">
                      <a16:creationId xmlns:a16="http://schemas.microsoft.com/office/drawing/2014/main" id="{90CFB449-2D86-BA21-27E6-E016DC0B337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608395" y="4735206"/>
                  <a:ext cx="976484" cy="382844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>
                  <a:lvl1pPr marL="0" indent="0" algn="l" defTabSz="914400" rtl="0" eaLnBrk="1" latinLnBrk="1" hangingPunct="1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  <a:defRPr sz="3600" b="1" kern="1200" spc="-3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sz="280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num>
                          <m:den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sz="2800" i="0" u="none" strike="noStrike" baseline="0" dirty="0">
                    <a:solidFill>
                      <a:srgbClr val="000000"/>
                    </a:solidFill>
                    <a:latin typeface="YoonV YoonGothic100Std_OTF"/>
                  </a:endParaRPr>
                </a:p>
              </p:txBody>
            </p:sp>
          </mc:Choice>
          <mc:Fallback xmlns="">
            <p:sp>
              <p:nvSpPr>
                <p:cNvPr id="58" name="텍스트 개체 틀 4">
                  <a:extLst>
                    <a:ext uri="{FF2B5EF4-FFF2-40B4-BE49-F238E27FC236}">
                      <a16:creationId xmlns:a16="http://schemas.microsoft.com/office/drawing/2014/main" id="{90CFB449-2D86-BA21-27E6-E016DC0B33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8395" y="4735206"/>
                  <a:ext cx="976484" cy="382844"/>
                </a:xfrm>
                <a:prstGeom prst="rect">
                  <a:avLst/>
                </a:prstGeom>
                <a:blipFill>
                  <a:blip r:embed="rId15"/>
                  <a:stretch>
                    <a:fillRect b="-15079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621717AD-2755-0890-1CC0-9C1EA125BBB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CCF7287C-B5E9-3FA9-3240-D2AB9CC655A8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66" name="그래픽 57">
                <a:extLst>
                  <a:ext uri="{FF2B5EF4-FFF2-40B4-BE49-F238E27FC236}">
                    <a16:creationId xmlns:a16="http://schemas.microsoft.com/office/drawing/2014/main" id="{6DA7956D-B5EC-6394-600A-20B9B334D2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A14B18C-D094-1321-AD0F-F4B644522BC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FB4734D7-E815-D6B1-01B5-543C75AB1D6B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64" name="그래픽 60">
                <a:extLst>
                  <a:ext uri="{FF2B5EF4-FFF2-40B4-BE49-F238E27FC236}">
                    <a16:creationId xmlns:a16="http://schemas.microsoft.com/office/drawing/2014/main" id="{02D37B36-0116-CF67-9095-0F18A34A83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5738358-5B0F-DB3E-EADA-E4230631309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8F4DA1EC-1E5F-9C42-26C5-0477DA0CEC99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701421" y="3187371"/>
            <a:ext cx="895523" cy="29703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F534F90-23B2-0612-4B4D-C82D514522E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20" name="그림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9602829-BA6E-8E41-0736-8917FD380A4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6AE65F60-E5F4-3432-3C41-D7A69EE4CDA6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" name="그림 28">
            <a:extLst>
              <a:ext uri="{FF2B5EF4-FFF2-40B4-BE49-F238E27FC236}">
                <a16:creationId xmlns:a16="http://schemas.microsoft.com/office/drawing/2014/main" id="{FF710AAC-AFBC-AF5D-165A-4CBAF85C754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8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96A164-CE66-51AD-72B5-93FA1561AA85}"/>
              </a:ext>
            </a:extLst>
          </p:cNvPr>
          <p:cNvSpPr txBox="1"/>
          <p:nvPr/>
        </p:nvSpPr>
        <p:spPr>
          <a:xfrm>
            <a:off x="1343025" y="2048025"/>
            <a:ext cx="10092394" cy="7261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가장 멀리 뛴 학생과 가장 가깝게 뛴 학생의 이름을 차례대로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5" name="그림 14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BDAAB1C5-C05A-33B6-6EA1-5144FA3FE4B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41" y="1556173"/>
            <a:ext cx="1265400" cy="47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9" name="순서도: 연결자 38">
            <a:extLst>
              <a:ext uri="{FF2B5EF4-FFF2-40B4-BE49-F238E27FC236}">
                <a16:creationId xmlns:a16="http://schemas.microsoft.com/office/drawing/2014/main" id="{65BA7D57-F097-F4B5-55E8-DBEF016F8D39}"/>
              </a:ext>
            </a:extLst>
          </p:cNvPr>
          <p:cNvSpPr>
            <a:spLocks noChangeAspect="1"/>
          </p:cNvSpPr>
          <p:nvPr/>
        </p:nvSpPr>
        <p:spPr>
          <a:xfrm>
            <a:off x="1070859" y="2253152"/>
            <a:ext cx="165600" cy="165600"/>
          </a:xfrm>
          <a:prstGeom prst="flowChartConnector">
            <a:avLst/>
          </a:prstGeom>
          <a:solidFill>
            <a:srgbClr val="002060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8907DC-F55F-C435-013E-134569C7520B}"/>
              </a:ext>
            </a:extLst>
          </p:cNvPr>
          <p:cNvSpPr txBox="1"/>
          <p:nvPr/>
        </p:nvSpPr>
        <p:spPr>
          <a:xfrm>
            <a:off x="6860380" y="3154361"/>
            <a:ext cx="4588767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,                    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F64FED5-F967-E3AA-3707-755D391D3711}"/>
              </a:ext>
            </a:extLst>
          </p:cNvPr>
          <p:cNvSpPr txBox="1"/>
          <p:nvPr/>
        </p:nvSpPr>
        <p:spPr>
          <a:xfrm>
            <a:off x="7094226" y="3223171"/>
            <a:ext cx="20482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지유</a:t>
            </a: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93411E86-897B-528A-7F4D-74E08513CDA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934926" y="297534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CF93B57-8C59-C414-FD19-C8BBD6BC660D}"/>
              </a:ext>
            </a:extLst>
          </p:cNvPr>
          <p:cNvSpPr txBox="1"/>
          <p:nvPr/>
        </p:nvSpPr>
        <p:spPr>
          <a:xfrm>
            <a:off x="1343025" y="4061917"/>
            <a:ext cx="10092394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위에서 구한 학생들의 기록의 차이는 몇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인가요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?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6" name="순서도: 연결자 45">
            <a:extLst>
              <a:ext uri="{FF2B5EF4-FFF2-40B4-BE49-F238E27FC236}">
                <a16:creationId xmlns:a16="http://schemas.microsoft.com/office/drawing/2014/main" id="{D10D2373-97CF-ED30-4279-493763FA3DE1}"/>
              </a:ext>
            </a:extLst>
          </p:cNvPr>
          <p:cNvSpPr>
            <a:spLocks noChangeAspect="1"/>
          </p:cNvSpPr>
          <p:nvPr/>
        </p:nvSpPr>
        <p:spPr>
          <a:xfrm>
            <a:off x="1070859" y="4267044"/>
            <a:ext cx="165600" cy="165600"/>
          </a:xfrm>
          <a:prstGeom prst="flowChartConnector">
            <a:avLst/>
          </a:prstGeom>
          <a:solidFill>
            <a:srgbClr val="002060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AEC5E17-BF00-B134-D0B5-8C7B7547E5AC}"/>
                  </a:ext>
                </a:extLst>
              </p:cNvPr>
              <p:cNvSpPr txBox="1"/>
              <p:nvPr/>
            </p:nvSpPr>
            <p:spPr>
              <a:xfrm>
                <a:off x="8211940" y="4431807"/>
                <a:ext cx="2572908" cy="1292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AEC5E17-BF00-B134-D0B5-8C7B7547E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940" y="4431807"/>
                <a:ext cx="2572908" cy="129272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84151B7C-0347-85C7-1BA3-05D72F2D92C7}"/>
              </a:ext>
            </a:extLst>
          </p:cNvPr>
          <p:cNvSpPr txBox="1"/>
          <p:nvPr/>
        </p:nvSpPr>
        <p:spPr>
          <a:xfrm>
            <a:off x="7968208" y="4801160"/>
            <a:ext cx="3480939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  ) </a:t>
            </a:r>
            <a:r>
              <a:rPr lang="en-US" altLang="ko-KR" sz="3200" b="1" spc="-3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97FB0787-4BD6-3CF0-8E9E-5C53259E600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219359" y="4879351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3E17F675-96C6-5062-90C7-FD6F854F34D9}"/>
              </a:ext>
            </a:extLst>
          </p:cNvPr>
          <p:cNvSpPr txBox="1"/>
          <p:nvPr/>
        </p:nvSpPr>
        <p:spPr>
          <a:xfrm>
            <a:off x="9264822" y="3223171"/>
            <a:ext cx="20482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채원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9EDAB9C1-083E-CED3-B1D5-62A92BBFC69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BE42D831-C53E-E398-9F21-B12D75BA8E9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60" name="그래픽 57">
                <a:extLst>
                  <a:ext uri="{FF2B5EF4-FFF2-40B4-BE49-F238E27FC236}">
                    <a16:creationId xmlns:a16="http://schemas.microsoft.com/office/drawing/2014/main" id="{164FF02A-EBA9-A4F6-B877-F402268CB4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4E478C2-2D22-AB7B-55AE-89A420F972A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54F9A370-0130-6FF5-C915-90931405B131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8" name="그래픽 60">
                <a:extLst>
                  <a:ext uri="{FF2B5EF4-FFF2-40B4-BE49-F238E27FC236}">
                    <a16:creationId xmlns:a16="http://schemas.microsoft.com/office/drawing/2014/main" id="{D407CE9A-1422-BD1C-29C5-26756B665A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71F2159-C604-BB48-84BB-6175405D8EF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7" name="그림 16">
            <a:extLst>
              <a:ext uri="{FF2B5EF4-FFF2-40B4-BE49-F238E27FC236}">
                <a16:creationId xmlns:a16="http://schemas.microsoft.com/office/drawing/2014/main" id="{F0411F7D-F018-AE50-5EB2-EB61F38F0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BE486335-0100-18EC-261C-019E64F9147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6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7" grpId="0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F058F68-52A6-0E73-7A91-6395C50B2793}"/>
              </a:ext>
            </a:extLst>
          </p:cNvPr>
          <p:cNvGrpSpPr/>
          <p:nvPr/>
        </p:nvGrpSpPr>
        <p:grpSpPr>
          <a:xfrm>
            <a:off x="70338" y="285750"/>
            <a:ext cx="12051324" cy="6286500"/>
            <a:chOff x="0" y="333375"/>
            <a:chExt cx="12051324" cy="6286500"/>
          </a:xfrm>
          <a:solidFill>
            <a:schemeClr val="bg1"/>
          </a:solidFill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4C8BA336-3339-4019-A257-28B78C933A5A}"/>
                </a:ext>
              </a:extLst>
            </p:cNvPr>
            <p:cNvSpPr/>
            <p:nvPr/>
          </p:nvSpPr>
          <p:spPr>
            <a:xfrm>
              <a:off x="0" y="333375"/>
              <a:ext cx="12051324" cy="6286500"/>
            </a:xfrm>
            <a:prstGeom prst="roundRect">
              <a:avLst>
                <a:gd name="adj" fmla="val 8805"/>
              </a:avLst>
            </a:prstGeom>
            <a:grpFill/>
            <a:ln w="38100">
              <a:solidFill>
                <a:srgbClr val="3F9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/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AEE421D6-E8C3-17F7-AC9D-D27D3FA38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7211" y="583302"/>
              <a:ext cx="360000" cy="360000"/>
            </a:xfrm>
            <a:prstGeom prst="rect">
              <a:avLst/>
            </a:prstGeom>
            <a:grpFill/>
            <a:effectLst/>
          </p:spPr>
        </p:pic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3B24A3C0-4855-40CF-99F9-6E704C778651}"/>
              </a:ext>
            </a:extLst>
          </p:cNvPr>
          <p:cNvGrpSpPr/>
          <p:nvPr/>
        </p:nvGrpSpPr>
        <p:grpSpPr>
          <a:xfrm>
            <a:off x="1057863" y="2481717"/>
            <a:ext cx="10082213" cy="1923496"/>
            <a:chOff x="1351734" y="4020145"/>
            <a:chExt cx="10082213" cy="1923496"/>
          </a:xfrm>
        </p:grpSpPr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16080459-3AC8-4F64-A4FC-226389CFE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1734" y="4020145"/>
              <a:ext cx="10082213" cy="1923496"/>
            </a:xfrm>
            <a:prstGeom prst="rect">
              <a:avLst/>
            </a:prstGeom>
          </p:spPr>
        </p:pic>
        <p:sp>
          <p:nvSpPr>
            <p:cNvPr id="39" name="텍스트 개체 틀 4">
              <a:extLst>
                <a:ext uri="{FF2B5EF4-FFF2-40B4-BE49-F238E27FC236}">
                  <a16:creationId xmlns:a16="http://schemas.microsoft.com/office/drawing/2014/main" id="{1EAB1E59-3B03-43BD-BF02-FCF07A3D1B75}"/>
                </a:ext>
              </a:extLst>
            </p:cNvPr>
            <p:cNvSpPr txBox="1">
              <a:spLocks/>
            </p:cNvSpPr>
            <p:nvPr/>
          </p:nvSpPr>
          <p:spPr>
            <a:xfrm>
              <a:off x="3408240" y="4161105"/>
              <a:ext cx="2598333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i="0" u="none" strike="noStrike" baseline="0" dirty="0">
                  <a:solidFill>
                    <a:srgbClr val="000000"/>
                  </a:solidFill>
                  <a:latin typeface="YoonV YoonGothic100Std_OTF"/>
                </a:rPr>
                <a:t>채원</a:t>
              </a:r>
            </a:p>
          </p:txBody>
        </p:sp>
        <p:sp>
          <p:nvSpPr>
            <p:cNvPr id="40" name="텍스트 개체 틀 4">
              <a:extLst>
                <a:ext uri="{FF2B5EF4-FFF2-40B4-BE49-F238E27FC236}">
                  <a16:creationId xmlns:a16="http://schemas.microsoft.com/office/drawing/2014/main" id="{F7B78F33-F47F-4236-8756-2544F8EB942F}"/>
                </a:ext>
              </a:extLst>
            </p:cNvPr>
            <p:cNvSpPr txBox="1">
              <a:spLocks/>
            </p:cNvSpPr>
            <p:nvPr/>
          </p:nvSpPr>
          <p:spPr>
            <a:xfrm>
              <a:off x="6087131" y="4161105"/>
              <a:ext cx="2598333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rgbClr val="000000"/>
                  </a:solidFill>
                  <a:latin typeface="YoonV YoonGothic100Std_OTF"/>
                </a:rPr>
                <a:t>지유</a:t>
              </a:r>
              <a:endParaRPr lang="ko-KR" altLang="en-US" sz="2800" i="0" u="none" strike="noStrike" baseline="0" dirty="0">
                <a:solidFill>
                  <a:srgbClr val="000000"/>
                </a:solidFill>
                <a:latin typeface="YoonV YoonGothic100Std_OTF"/>
              </a:endParaRPr>
            </a:p>
          </p:txBody>
        </p:sp>
        <p:sp>
          <p:nvSpPr>
            <p:cNvPr id="41" name="텍스트 개체 틀 4">
              <a:extLst>
                <a:ext uri="{FF2B5EF4-FFF2-40B4-BE49-F238E27FC236}">
                  <a16:creationId xmlns:a16="http://schemas.microsoft.com/office/drawing/2014/main" id="{AB4521FB-7C1E-41DC-9E21-64443D0A008B}"/>
                </a:ext>
              </a:extLst>
            </p:cNvPr>
            <p:cNvSpPr txBox="1">
              <a:spLocks/>
            </p:cNvSpPr>
            <p:nvPr/>
          </p:nvSpPr>
          <p:spPr>
            <a:xfrm>
              <a:off x="8764894" y="4161105"/>
              <a:ext cx="2598333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rgbClr val="000000"/>
                  </a:solidFill>
                  <a:latin typeface="YoonV YoonGothic100Std_OTF"/>
                </a:rPr>
                <a:t>서준</a:t>
              </a:r>
              <a:endParaRPr lang="ko-KR" altLang="en-US" sz="2800" i="0" u="none" strike="noStrike" baseline="0" dirty="0">
                <a:solidFill>
                  <a:srgbClr val="000000"/>
                </a:solidFill>
                <a:latin typeface="YoonV YoonGothic100Std_OTF"/>
              </a:endParaRPr>
            </a:p>
          </p:txBody>
        </p:sp>
        <p:sp>
          <p:nvSpPr>
            <p:cNvPr id="42" name="텍스트 개체 틀 4">
              <a:extLst>
                <a:ext uri="{FF2B5EF4-FFF2-40B4-BE49-F238E27FC236}">
                  <a16:creationId xmlns:a16="http://schemas.microsoft.com/office/drawing/2014/main" id="{4050D86A-2BCF-42B5-991D-3D0E350693E3}"/>
                </a:ext>
              </a:extLst>
            </p:cNvPr>
            <p:cNvSpPr txBox="1">
              <a:spLocks/>
            </p:cNvSpPr>
            <p:nvPr/>
          </p:nvSpPr>
          <p:spPr>
            <a:xfrm>
              <a:off x="1405217" y="4161105"/>
              <a:ext cx="1923594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i="0" u="none" strike="noStrike" baseline="0" dirty="0">
                  <a:solidFill>
                    <a:srgbClr val="000000"/>
                  </a:solidFill>
                  <a:latin typeface="YoonV YoonGothic100Std_OTF"/>
                </a:rPr>
                <a:t>이름</a:t>
              </a:r>
            </a:p>
          </p:txBody>
        </p:sp>
        <p:sp>
          <p:nvSpPr>
            <p:cNvPr id="43" name="텍스트 개체 틀 4">
              <a:extLst>
                <a:ext uri="{FF2B5EF4-FFF2-40B4-BE49-F238E27FC236}">
                  <a16:creationId xmlns:a16="http://schemas.microsoft.com/office/drawing/2014/main" id="{17D9D404-8456-4AD6-850B-5BCE5C59B496}"/>
                </a:ext>
              </a:extLst>
            </p:cNvPr>
            <p:cNvSpPr txBox="1">
              <a:spLocks/>
            </p:cNvSpPr>
            <p:nvPr/>
          </p:nvSpPr>
          <p:spPr>
            <a:xfrm>
              <a:off x="1405217" y="5127753"/>
              <a:ext cx="1923594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rgbClr val="000000"/>
                  </a:solidFill>
                  <a:latin typeface="+mn-ea"/>
                </a:rPr>
                <a:t>기록</a:t>
              </a:r>
              <a:r>
                <a:rPr lang="en-US" altLang="ko-KR" sz="2800" dirty="0">
                  <a:solidFill>
                    <a:srgbClr val="000000"/>
                  </a:solidFill>
                  <a:latin typeface="+mn-ea"/>
                </a:rPr>
                <a:t>(</a:t>
              </a:r>
              <a:r>
                <a:rPr lang="en-US" altLang="ko-KR" sz="2800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m</a:t>
              </a:r>
              <a:r>
                <a:rPr lang="en-US" altLang="ko-KR" sz="2800" dirty="0">
                  <a:solidFill>
                    <a:srgbClr val="000000"/>
                  </a:solidFill>
                  <a:latin typeface="+mn-ea"/>
                </a:rPr>
                <a:t>)</a:t>
              </a:r>
              <a:endParaRPr lang="ko-KR" altLang="en-US" sz="2800" i="0" u="none" strike="noStrike" baseline="0" dirty="0">
                <a:solidFill>
                  <a:srgbClr val="000000"/>
                </a:solidFill>
                <a:latin typeface="+mn-ea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텍스트 개체 틀 4">
                  <a:extLst>
                    <a:ext uri="{FF2B5EF4-FFF2-40B4-BE49-F238E27FC236}">
                      <a16:creationId xmlns:a16="http://schemas.microsoft.com/office/drawing/2014/main" id="{F77FF1DF-33B0-4091-A9B9-6BAE5B01238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249505" y="4735206"/>
                  <a:ext cx="976484" cy="382844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>
                  <a:lvl1pPr marL="0" indent="0" algn="l" defTabSz="914400" rtl="0" eaLnBrk="1" latinLnBrk="1" hangingPunct="1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  <a:defRPr sz="3600" b="1" kern="1200" spc="-3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800" b="1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f>
                          <m:fPr>
                            <m:ctrlPr>
                              <a:rPr lang="en-US" altLang="ko-KR" sz="280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sz="2800" i="0" u="none" strike="noStrike" baseline="0" dirty="0">
                    <a:solidFill>
                      <a:srgbClr val="000000"/>
                    </a:solidFill>
                    <a:latin typeface="YoonV YoonGothic100Std_OTF"/>
                  </a:endParaRPr>
                </a:p>
              </p:txBody>
            </p:sp>
          </mc:Choice>
          <mc:Fallback xmlns="">
            <p:sp>
              <p:nvSpPr>
                <p:cNvPr id="44" name="텍스트 개체 틀 4">
                  <a:extLst>
                    <a:ext uri="{FF2B5EF4-FFF2-40B4-BE49-F238E27FC236}">
                      <a16:creationId xmlns:a16="http://schemas.microsoft.com/office/drawing/2014/main" id="{F77FF1DF-33B0-4091-A9B9-6BAE5B0123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49505" y="4735206"/>
                  <a:ext cx="976484" cy="382844"/>
                </a:xfrm>
                <a:prstGeom prst="rect">
                  <a:avLst/>
                </a:prstGeom>
                <a:blipFill>
                  <a:blip r:embed="rId4"/>
                  <a:stretch>
                    <a:fillRect b="-15079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텍스트 개체 틀 4">
                  <a:extLst>
                    <a:ext uri="{FF2B5EF4-FFF2-40B4-BE49-F238E27FC236}">
                      <a16:creationId xmlns:a16="http://schemas.microsoft.com/office/drawing/2014/main" id="{74AD0978-6C49-4F5C-8D66-1F1602F6A12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20153" y="4735206"/>
                  <a:ext cx="976484" cy="382844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>
                  <a:lvl1pPr marL="0" indent="0" algn="l" defTabSz="914400" rtl="0" eaLnBrk="1" latinLnBrk="1" hangingPunct="1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  <a:defRPr sz="3600" b="1" kern="1200" spc="-3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800" b="1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f>
                          <m:fPr>
                            <m:ctrlPr>
                              <a:rPr lang="en-US" altLang="ko-KR" sz="280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sz="2800" i="0" u="none" strike="noStrike" baseline="0" dirty="0">
                    <a:solidFill>
                      <a:srgbClr val="000000"/>
                    </a:solidFill>
                    <a:latin typeface="YoonV YoonGothic100Std_OTF"/>
                  </a:endParaRPr>
                </a:p>
              </p:txBody>
            </p:sp>
          </mc:Choice>
          <mc:Fallback xmlns="">
            <p:sp>
              <p:nvSpPr>
                <p:cNvPr id="45" name="텍스트 개체 틀 4">
                  <a:extLst>
                    <a:ext uri="{FF2B5EF4-FFF2-40B4-BE49-F238E27FC236}">
                      <a16:creationId xmlns:a16="http://schemas.microsoft.com/office/drawing/2014/main" id="{74AD0978-6C49-4F5C-8D66-1F1602F6A1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0153" y="4735206"/>
                  <a:ext cx="976484" cy="382844"/>
                </a:xfrm>
                <a:prstGeom prst="rect">
                  <a:avLst/>
                </a:prstGeom>
                <a:blipFill>
                  <a:blip r:embed="rId5"/>
                  <a:stretch>
                    <a:fillRect b="-15079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텍스트 개체 틀 4">
                  <a:extLst>
                    <a:ext uri="{FF2B5EF4-FFF2-40B4-BE49-F238E27FC236}">
                      <a16:creationId xmlns:a16="http://schemas.microsoft.com/office/drawing/2014/main" id="{2BD5AE99-5EC9-42E8-AA19-76DCC75A0FE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608395" y="4735206"/>
                  <a:ext cx="976484" cy="382844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>
                  <a:lvl1pPr marL="0" indent="0" algn="l" defTabSz="914400" rtl="0" eaLnBrk="1" latinLnBrk="1" hangingPunct="1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  <a:defRPr sz="3600" b="1" kern="1200" spc="-3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sz="2800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num>
                          <m:den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altLang="ko-KR" sz="2800" b="1" i="1" u="none" strike="noStrike" baseline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sz="2800" i="0" u="none" strike="noStrike" baseline="0" dirty="0">
                    <a:solidFill>
                      <a:srgbClr val="000000"/>
                    </a:solidFill>
                    <a:latin typeface="YoonV YoonGothic100Std_OTF"/>
                  </a:endParaRPr>
                </a:p>
              </p:txBody>
            </p:sp>
          </mc:Choice>
          <mc:Fallback xmlns="">
            <p:sp>
              <p:nvSpPr>
                <p:cNvPr id="46" name="텍스트 개체 틀 4">
                  <a:extLst>
                    <a:ext uri="{FF2B5EF4-FFF2-40B4-BE49-F238E27FC236}">
                      <a16:creationId xmlns:a16="http://schemas.microsoft.com/office/drawing/2014/main" id="{2BD5AE99-5EC9-42E8-AA19-76DCC75A0F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8395" y="4735206"/>
                  <a:ext cx="976484" cy="382844"/>
                </a:xfrm>
                <a:prstGeom prst="rect">
                  <a:avLst/>
                </a:prstGeom>
                <a:blipFill>
                  <a:blip r:embed="rId6"/>
                  <a:stretch>
                    <a:fillRect b="-15079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5908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드론을 사용하여 친환경 약품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를 밭에 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뿌렸어요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blipFill>
                <a:blip r:embed="rId7"/>
                <a:stretch>
                  <a:fillRect l="-2515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B085E32-90A9-FE7E-04FB-CB12FAF84618}"/>
              </a:ext>
            </a:extLst>
          </p:cNvPr>
          <p:cNvSpPr txBox="1"/>
          <p:nvPr/>
        </p:nvSpPr>
        <p:spPr>
          <a:xfrm>
            <a:off x="741477" y="3010621"/>
            <a:ext cx="5066492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남은 친환경 약품의 양을 구하는 식을 써 보면</a:t>
            </a:r>
          </a:p>
        </p:txBody>
      </p: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D2D10CC-02DC-4900-7CD3-A02418DC77B8}"/>
              </a:ext>
            </a:extLst>
          </p:cNvPr>
          <p:cNvSpPr/>
          <p:nvPr/>
        </p:nvSpPr>
        <p:spPr>
          <a:xfrm>
            <a:off x="449243" y="325392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8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9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2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3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4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5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B1971F-5AC8-1BE5-B0AC-DA715346688B}"/>
                  </a:ext>
                </a:extLst>
              </p:cNvPr>
              <p:cNvSpPr txBox="1"/>
              <p:nvPr/>
            </p:nvSpPr>
            <p:spPr>
              <a:xfrm>
                <a:off x="741477" y="4522396"/>
                <a:ext cx="506649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B1971F-5AC8-1BE5-B0AC-DA7153466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7" y="4522396"/>
                <a:ext cx="5066492" cy="606695"/>
              </a:xfrm>
              <a:prstGeom prst="rect">
                <a:avLst/>
              </a:prstGeom>
              <a:blipFill>
                <a:blip r:embed="rId17"/>
                <a:stretch>
                  <a:fillRect t="-3030" b="-5656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E545A3A6-319A-0BA2-C02E-E23209D9B5F5}"/>
              </a:ext>
            </a:extLst>
          </p:cNvPr>
          <p:cNvSpPr/>
          <p:nvPr/>
        </p:nvSpPr>
        <p:spPr>
          <a:xfrm>
            <a:off x="1122119" y="4293851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BF7EBD-CE2A-D5EB-D0CB-235CD58F2FA2}"/>
              </a:ext>
            </a:extLst>
          </p:cNvPr>
          <p:cNvSpPr txBox="1"/>
          <p:nvPr/>
        </p:nvSpPr>
        <p:spPr>
          <a:xfrm>
            <a:off x="1149338" y="4287543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CD1D005-30EF-0216-FA6F-3DE7295FA43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210649" y="435018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37EF67A-03A0-2072-3394-E256B39A68FD}"/>
              </a:ext>
            </a:extLst>
          </p:cNvPr>
          <p:cNvSpPr/>
          <p:nvPr/>
        </p:nvSpPr>
        <p:spPr>
          <a:xfrm>
            <a:off x="2695995" y="4293851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24E709-8CD9-4241-96E3-1EC6D48FDC9B}"/>
              </a:ext>
            </a:extLst>
          </p:cNvPr>
          <p:cNvSpPr txBox="1"/>
          <p:nvPr/>
        </p:nvSpPr>
        <p:spPr>
          <a:xfrm>
            <a:off x="2723214" y="4287543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A3A84D5-B9DC-546D-4E34-2D15EB4268C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2769375" y="435941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2" name="그림 5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1F45728-20B9-44A8-B824-9CCEA3A697A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3" name="직사각형 52">
            <a:extLst>
              <a:ext uri="{FF2B5EF4-FFF2-40B4-BE49-F238E27FC236}">
                <a16:creationId xmlns:a16="http://schemas.microsoft.com/office/drawing/2014/main" id="{FD2064BF-5B16-4608-885F-398B5C285E02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CA0EBA24-CDE4-1086-85DD-994D91C306C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69B7346-84F1-BB53-F55B-FAB89666336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35188" y="2390573"/>
            <a:ext cx="6009348" cy="391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드론을 사용하여 친환경 약품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를 밭에 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뿌렸어요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blipFill>
                <a:blip r:embed="rId6"/>
                <a:stretch>
                  <a:fillRect l="-2515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7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8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72DF37C-7319-400D-A6B1-232D4A358D68}"/>
                  </a:ext>
                </a:extLst>
              </p:cNvPr>
              <p:cNvSpPr txBox="1"/>
              <p:nvPr/>
            </p:nvSpPr>
            <p:spPr>
              <a:xfrm>
                <a:off x="1740104" y="2851815"/>
                <a:ext cx="95990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−            </m:t>
                          </m:r>
                        </m:e>
                      </m:d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3600" b="1" i="1" spc="-30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            </m:t>
                              </m:r>
                            </m:num>
                            <m:den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           +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72DF37C-7319-400D-A6B1-232D4A358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104" y="2851815"/>
                <a:ext cx="9599098" cy="606695"/>
              </a:xfrm>
              <a:prstGeom prst="rect">
                <a:avLst/>
              </a:prstGeom>
              <a:blipFill>
                <a:blip r:embed="rId15"/>
                <a:stretch>
                  <a:fillRect b="-1444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B38395AC-160A-429E-9B4B-600C21C54815}"/>
              </a:ext>
            </a:extLst>
          </p:cNvPr>
          <p:cNvSpPr/>
          <p:nvPr/>
        </p:nvSpPr>
        <p:spPr>
          <a:xfrm>
            <a:off x="5051852" y="3424420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B54C33B-32B8-42D6-94F5-68FEBC904300}"/>
              </a:ext>
            </a:extLst>
          </p:cNvPr>
          <p:cNvSpPr txBox="1"/>
          <p:nvPr/>
        </p:nvSpPr>
        <p:spPr>
          <a:xfrm>
            <a:off x="5079071" y="3418112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9E842494-EEF3-41D4-8D36-286A6434EAD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125232" y="348998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C853A1B7-37A7-4EEC-8949-7C02F94764C0}"/>
              </a:ext>
            </a:extLst>
          </p:cNvPr>
          <p:cNvSpPr/>
          <p:nvPr/>
        </p:nvSpPr>
        <p:spPr>
          <a:xfrm>
            <a:off x="7599757" y="308987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79D54F-5AF6-4A88-B1CD-0642B1235DFE}"/>
              </a:ext>
            </a:extLst>
          </p:cNvPr>
          <p:cNvSpPr txBox="1"/>
          <p:nvPr/>
        </p:nvSpPr>
        <p:spPr>
          <a:xfrm>
            <a:off x="7626976" y="308357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9C134929-5A82-45CF-8292-F53575C91F0D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673137" y="315544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5D6DFAB6-95C7-4E21-8836-791B2E59DB78}"/>
              </a:ext>
            </a:extLst>
          </p:cNvPr>
          <p:cNvSpPr/>
          <p:nvPr/>
        </p:nvSpPr>
        <p:spPr>
          <a:xfrm>
            <a:off x="10221672" y="308987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B21B43-5618-4548-AA6C-0BC51206ACFC}"/>
              </a:ext>
            </a:extLst>
          </p:cNvPr>
          <p:cNvSpPr txBox="1"/>
          <p:nvPr/>
        </p:nvSpPr>
        <p:spPr>
          <a:xfrm>
            <a:off x="10248891" y="308357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３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43C49DC3-847C-4D78-ADC1-D0D54604614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293723" y="316635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BED93E5-42E3-475F-AE15-A956B1C6484B}"/>
                  </a:ext>
                </a:extLst>
              </p:cNvPr>
              <p:cNvSpPr txBox="1"/>
              <p:nvPr/>
            </p:nvSpPr>
            <p:spPr>
              <a:xfrm>
                <a:off x="3715063" y="4836478"/>
                <a:ext cx="763284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600" b="1" i="0" spc="-300" smtClean="0">
                          <a:latin typeface="Cambria Math" panose="02040503050406030204" pitchFamily="18" charset="0"/>
                        </a:rPr>
                        <m:t>=            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BED93E5-42E3-475F-AE15-A956B1C648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063" y="4836478"/>
                <a:ext cx="7632848" cy="606695"/>
              </a:xfrm>
              <a:prstGeom prst="rect">
                <a:avLst/>
              </a:prstGeom>
              <a:blipFill>
                <a:blip r:embed="rId19"/>
                <a:stretch>
                  <a:fillRect b="-48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3D2AB211-F51C-41EA-A01A-2F7F86C62206}"/>
              </a:ext>
            </a:extLst>
          </p:cNvPr>
          <p:cNvSpPr/>
          <p:nvPr/>
        </p:nvSpPr>
        <p:spPr>
          <a:xfrm>
            <a:off x="9103228" y="3424420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09647F7-C81D-490B-A033-417BAB854F5A}"/>
              </a:ext>
            </a:extLst>
          </p:cNvPr>
          <p:cNvSpPr txBox="1"/>
          <p:nvPr/>
        </p:nvSpPr>
        <p:spPr>
          <a:xfrm>
            <a:off x="9130447" y="3418112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1157592C-CF01-4069-B829-D0BC727B00F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176608" y="348998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3079845F-2DD4-4241-A16A-E2F54C62E69E}"/>
              </a:ext>
            </a:extLst>
          </p:cNvPr>
          <p:cNvSpPr/>
          <p:nvPr/>
        </p:nvSpPr>
        <p:spPr>
          <a:xfrm>
            <a:off x="4952346" y="464529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F3D10D0-80B5-49E9-BF06-A45120C56644}"/>
              </a:ext>
            </a:extLst>
          </p:cNvPr>
          <p:cNvSpPr txBox="1"/>
          <p:nvPr/>
        </p:nvSpPr>
        <p:spPr>
          <a:xfrm>
            <a:off x="4979565" y="463898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３</a:t>
            </a: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BF12AFC5-3776-427C-9D12-E2933DE5934B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025725" y="471654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954D1C3C-9E88-4816-B3DC-B65F6137A0E4}"/>
              </a:ext>
            </a:extLst>
          </p:cNvPr>
          <p:cNvSpPr/>
          <p:nvPr/>
        </p:nvSpPr>
        <p:spPr>
          <a:xfrm>
            <a:off x="4174755" y="498821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A0BB925-3FA1-4627-AA39-E2A6C4156FDB}"/>
              </a:ext>
            </a:extLst>
          </p:cNvPr>
          <p:cNvSpPr txBox="1"/>
          <p:nvPr/>
        </p:nvSpPr>
        <p:spPr>
          <a:xfrm>
            <a:off x="4201974" y="498191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6" name="그림 75">
            <a:extLst>
              <a:ext uri="{FF2B5EF4-FFF2-40B4-BE49-F238E27FC236}">
                <a16:creationId xmlns:a16="http://schemas.microsoft.com/office/drawing/2014/main" id="{F55D01D1-043B-40EF-83AE-5D619E7A88F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48135" y="505378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1" name="순서도: 연결자 80">
            <a:extLst>
              <a:ext uri="{FF2B5EF4-FFF2-40B4-BE49-F238E27FC236}">
                <a16:creationId xmlns:a16="http://schemas.microsoft.com/office/drawing/2014/main" id="{1F28291B-B098-421C-ACE4-85C7965E5368}"/>
              </a:ext>
            </a:extLst>
          </p:cNvPr>
          <p:cNvSpPr/>
          <p:nvPr/>
        </p:nvSpPr>
        <p:spPr>
          <a:xfrm>
            <a:off x="449243" y="3645283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4A85A595-0904-4B32-A20D-88239904A672}"/>
              </a:ext>
            </a:extLst>
          </p:cNvPr>
          <p:cNvGrpSpPr/>
          <p:nvPr/>
        </p:nvGrpSpPr>
        <p:grpSpPr>
          <a:xfrm>
            <a:off x="687813" y="3400498"/>
            <a:ext cx="996259" cy="604239"/>
            <a:chOff x="2633650" y="315729"/>
            <a:chExt cx="996259" cy="604239"/>
          </a:xfrm>
        </p:grpSpPr>
        <p:pic>
          <p:nvPicPr>
            <p:cNvPr id="83" name="그림 82">
              <a:extLst>
                <a:ext uri="{FF2B5EF4-FFF2-40B4-BE49-F238E27FC236}">
                  <a16:creationId xmlns:a16="http://schemas.microsoft.com/office/drawing/2014/main" id="{E71F5F66-2E99-4138-A918-76140FDB2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640738" y="403046"/>
              <a:ext cx="989171" cy="516922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F4B42844-1984-4087-AD2D-5FA9893EE337}"/>
                </a:ext>
              </a:extLst>
            </p:cNvPr>
            <p:cNvSpPr txBox="1"/>
            <p:nvPr/>
          </p:nvSpPr>
          <p:spPr>
            <a:xfrm>
              <a:off x="2633650" y="315729"/>
              <a:ext cx="955184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1</a:t>
              </a:r>
            </a:p>
          </p:txBody>
        </p:sp>
      </p:grpSp>
      <p:pic>
        <p:nvPicPr>
          <p:cNvPr id="65" name="그림 6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A158ACE-884E-4E0B-B849-1E726532956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6" name="직사각형 65">
            <a:extLst>
              <a:ext uri="{FF2B5EF4-FFF2-40B4-BE49-F238E27FC236}">
                <a16:creationId xmlns:a16="http://schemas.microsoft.com/office/drawing/2014/main" id="{4837685D-C053-497B-A283-7F5C24CDF81F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3F9AD0C9-1BC2-5FAB-DCA0-B4EED63BE92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1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8" grpId="0"/>
      <p:bldP spid="61" grpId="0"/>
      <p:bldP spid="69" grpId="0"/>
      <p:bldP spid="72" grpId="0"/>
      <p:bldP spid="75" grpId="0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30D161C-4EA4-FD77-3B15-EF33BC87D3F0}"/>
                  </a:ext>
                </a:extLst>
              </p:cNvPr>
              <p:cNvSpPr txBox="1"/>
              <p:nvPr/>
            </p:nvSpPr>
            <p:spPr>
              <a:xfrm>
                <a:off x="1740104" y="2950789"/>
                <a:ext cx="95990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           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30D161C-4EA4-FD77-3B15-EF33BC87D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104" y="2950789"/>
                <a:ext cx="9599098" cy="606695"/>
              </a:xfrm>
              <a:prstGeom prst="rect">
                <a:avLst/>
              </a:prstGeom>
              <a:blipFill>
                <a:blip r:embed="rId12"/>
                <a:stretch>
                  <a:fillRect b="-103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1C63452F-D9B3-FA20-8457-1DB4F4448441}"/>
              </a:ext>
            </a:extLst>
          </p:cNvPr>
          <p:cNvSpPr/>
          <p:nvPr/>
        </p:nvSpPr>
        <p:spPr>
          <a:xfrm>
            <a:off x="4210411" y="3084345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78FBEA2-556A-1C9A-2010-ED76869FEFF7}"/>
              </a:ext>
            </a:extLst>
          </p:cNvPr>
          <p:cNvSpPr txBox="1"/>
          <p:nvPr/>
        </p:nvSpPr>
        <p:spPr>
          <a:xfrm>
            <a:off x="4237630" y="3078037"/>
            <a:ext cx="566409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D562FFBA-25FB-92E4-92C4-EF21C5F442F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314878" y="315979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66FA0652-BA74-BEE1-2DE1-DD878D56ADED}"/>
              </a:ext>
            </a:extLst>
          </p:cNvPr>
          <p:cNvSpPr/>
          <p:nvPr/>
        </p:nvSpPr>
        <p:spPr>
          <a:xfrm>
            <a:off x="8732503" y="3084345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9E3CD45-2476-8559-6309-8D153258DF32}"/>
              </a:ext>
            </a:extLst>
          </p:cNvPr>
          <p:cNvSpPr txBox="1"/>
          <p:nvPr/>
        </p:nvSpPr>
        <p:spPr>
          <a:xfrm>
            <a:off x="8759722" y="3078037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7" name="그림 66">
            <a:extLst>
              <a:ext uri="{FF2B5EF4-FFF2-40B4-BE49-F238E27FC236}">
                <a16:creationId xmlns:a16="http://schemas.microsoft.com/office/drawing/2014/main" id="{933A6C0C-1B2E-06EA-3499-946A7D7E029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822755" y="315785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2980091C-67CD-8D25-6387-827FA384CC75}"/>
              </a:ext>
            </a:extLst>
          </p:cNvPr>
          <p:cNvSpPr/>
          <p:nvPr/>
        </p:nvSpPr>
        <p:spPr>
          <a:xfrm>
            <a:off x="7962407" y="3418887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232617B-04BE-1707-8B1D-6258B92B0114}"/>
              </a:ext>
            </a:extLst>
          </p:cNvPr>
          <p:cNvSpPr txBox="1"/>
          <p:nvPr/>
        </p:nvSpPr>
        <p:spPr>
          <a:xfrm>
            <a:off x="7989626" y="3412579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353F7636-2F05-47D5-E77F-632AEF0E10B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035787" y="348445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078791D1-F57A-1959-F262-EDE5F51CADCF}"/>
              </a:ext>
            </a:extLst>
          </p:cNvPr>
          <p:cNvSpPr/>
          <p:nvPr/>
        </p:nvSpPr>
        <p:spPr>
          <a:xfrm>
            <a:off x="5454360" y="3084345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3D4D933-BC68-9572-ECE9-1A6C2A7A252E}"/>
              </a:ext>
            </a:extLst>
          </p:cNvPr>
          <p:cNvSpPr txBox="1"/>
          <p:nvPr/>
        </p:nvSpPr>
        <p:spPr>
          <a:xfrm>
            <a:off x="5481579" y="3078037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E2C2B6DF-9C03-E92D-3D5D-99E02C6BE66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5527740" y="314991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162F5DD8-A0AD-E66A-F7DC-9F91C00889FA}"/>
              </a:ext>
            </a:extLst>
          </p:cNvPr>
          <p:cNvSpPr/>
          <p:nvPr/>
        </p:nvSpPr>
        <p:spPr>
          <a:xfrm>
            <a:off x="6752267" y="3084345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817BA8B-7091-470D-E9EE-E56E4AE08031}"/>
              </a:ext>
            </a:extLst>
          </p:cNvPr>
          <p:cNvSpPr txBox="1"/>
          <p:nvPr/>
        </p:nvSpPr>
        <p:spPr>
          <a:xfrm>
            <a:off x="6779486" y="3078037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6" name="그림 75">
            <a:extLst>
              <a:ext uri="{FF2B5EF4-FFF2-40B4-BE49-F238E27FC236}">
                <a16:creationId xmlns:a16="http://schemas.microsoft.com/office/drawing/2014/main" id="{636D9FC5-D770-1D04-C820-93614DEBAC5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816080" y="314870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26D85E61-AB3E-4F55-6E23-81FD161C4DE3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8FEB3124-5261-99A9-2F1D-95A709285CC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8" name="그래픽 57">
                <a:extLst>
                  <a:ext uri="{FF2B5EF4-FFF2-40B4-BE49-F238E27FC236}">
                    <a16:creationId xmlns:a16="http://schemas.microsoft.com/office/drawing/2014/main" id="{C1B925EC-F87C-E039-9444-A2586352E1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1402AB-7414-61C3-5D7D-B1FFB1627DA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7D4EEA99-7C9F-E24D-4D4D-E1C65134803B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9C07EB7C-0615-4475-CB50-146750B048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3FCE2A9-86FE-9B17-E24A-2FF69D9B0D4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8ED7325-C4B8-4847-92A2-A174DF6E40B9}"/>
                  </a:ext>
                </a:extLst>
              </p:cNvPr>
              <p:cNvSpPr txBox="1"/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드론을 사용하여 친환경 약품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를 밭에 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뿌렸어요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8ED7325-C4B8-4847-92A2-A174DF6E4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blipFill>
                <a:blip r:embed="rId16"/>
                <a:stretch>
                  <a:fillRect l="-2515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순서도: 연결자 51">
            <a:extLst>
              <a:ext uri="{FF2B5EF4-FFF2-40B4-BE49-F238E27FC236}">
                <a16:creationId xmlns:a16="http://schemas.microsoft.com/office/drawing/2014/main" id="{FD3DAA91-F370-4B3B-A2A4-156FA878D909}"/>
              </a:ext>
            </a:extLst>
          </p:cNvPr>
          <p:cNvSpPr/>
          <p:nvPr/>
        </p:nvSpPr>
        <p:spPr>
          <a:xfrm>
            <a:off x="449243" y="364721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BE73DE4E-4EAB-4733-88B2-E537AADF80A7}"/>
              </a:ext>
            </a:extLst>
          </p:cNvPr>
          <p:cNvGrpSpPr/>
          <p:nvPr/>
        </p:nvGrpSpPr>
        <p:grpSpPr>
          <a:xfrm>
            <a:off x="686192" y="3397575"/>
            <a:ext cx="982790" cy="594284"/>
            <a:chOff x="4340711" y="307290"/>
            <a:chExt cx="982790" cy="594284"/>
          </a:xfrm>
        </p:grpSpPr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8E06C909-9BEC-4515-9601-1F1354E33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340711" y="391034"/>
              <a:ext cx="982790" cy="510540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E2E784F-0787-42F7-9E73-9AD361B93F8D}"/>
                </a:ext>
              </a:extLst>
            </p:cNvPr>
            <p:cNvSpPr txBox="1"/>
            <p:nvPr/>
          </p:nvSpPr>
          <p:spPr>
            <a:xfrm>
              <a:off x="4341653" y="307290"/>
              <a:ext cx="946335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2</a:t>
              </a:r>
            </a:p>
          </p:txBody>
        </p:sp>
      </p:grpSp>
      <p:pic>
        <p:nvPicPr>
          <p:cNvPr id="57" name="그림 5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829934C-4E9E-46DE-8B66-EE6E4178207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9" name="직사각형 58">
            <a:extLst>
              <a:ext uri="{FF2B5EF4-FFF2-40B4-BE49-F238E27FC236}">
                <a16:creationId xmlns:a16="http://schemas.microsoft.com/office/drawing/2014/main" id="{CC31A476-9FE5-476C-92EE-3EBD98B4FBCE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0146FBE7-C907-B6EC-3597-AC9094B9C12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5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6" grpId="0"/>
      <p:bldP spid="69" grpId="0"/>
      <p:bldP spid="72" grpId="0"/>
      <p:bldP spid="75" grpId="0"/>
      <p:bldP spid="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7109E0-3EDA-1E0F-32A7-EA3662AE34A9}"/>
                  </a:ext>
                </a:extLst>
              </p:cNvPr>
              <p:cNvSpPr txBox="1"/>
              <p:nvPr/>
            </p:nvSpPr>
            <p:spPr>
              <a:xfrm>
                <a:off x="741476" y="3303165"/>
                <a:ext cx="1068376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남은 친환경 </a:t>
                </a:r>
                <a:r>
                  <a:rPr lang="ko-KR" altLang="en-US" sz="3600" b="1" spc="-300" dirty="0" err="1"/>
                  <a:t>약</a:t>
                </a:r>
                <a:r>
                  <a:rPr lang="ko-KR" altLang="en-US" sz="3600" b="1" spc="-300" dirty="0"/>
                  <a:t>품은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            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7109E0-3EDA-1E0F-32A7-EA3662AE3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6" y="3303165"/>
                <a:ext cx="10683761" cy="606695"/>
              </a:xfrm>
              <a:prstGeom prst="rect">
                <a:avLst/>
              </a:prstGeom>
              <a:blipFill>
                <a:blip r:embed="rId12"/>
                <a:stretch>
                  <a:fillRect l="-2626" t="-3030" b="-575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E4B3D84-12CF-EE72-6FF5-32B3DAF4BF5D}"/>
              </a:ext>
            </a:extLst>
          </p:cNvPr>
          <p:cNvSpPr/>
          <p:nvPr/>
        </p:nvSpPr>
        <p:spPr>
          <a:xfrm>
            <a:off x="4501425" y="343491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29A7ED-25D7-AE1F-9134-CF340B419CBF}"/>
              </a:ext>
            </a:extLst>
          </p:cNvPr>
          <p:cNvSpPr txBox="1"/>
          <p:nvPr/>
        </p:nvSpPr>
        <p:spPr>
          <a:xfrm>
            <a:off x="4528644" y="342860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7E68C20-CD3E-F2EF-069F-948C074AD13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574805" y="350048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22BDC47-6D76-9350-DB2C-20DDD2753B6C}"/>
              </a:ext>
            </a:extLst>
          </p:cNvPr>
          <p:cNvSpPr/>
          <p:nvPr/>
        </p:nvSpPr>
        <p:spPr>
          <a:xfrm>
            <a:off x="5251084" y="308373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63CE81-BF4D-9CB3-4A4F-A0F19669CF09}"/>
              </a:ext>
            </a:extLst>
          </p:cNvPr>
          <p:cNvSpPr txBox="1"/>
          <p:nvPr/>
        </p:nvSpPr>
        <p:spPr>
          <a:xfrm>
            <a:off x="5278303" y="307742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C7C3200B-EE48-DEE2-485E-F9F870A2635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5329006" y="316946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F3A7CB8B-5F33-7C55-2401-29CFDA119AC7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D52929BA-2C0F-C09D-75E9-545986B16F4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7" name="그래픽 57">
                <a:extLst>
                  <a:ext uri="{FF2B5EF4-FFF2-40B4-BE49-F238E27FC236}">
                    <a16:creationId xmlns:a16="http://schemas.microsoft.com/office/drawing/2014/main" id="{23013559-30C0-AC4D-AFDB-C6573C207D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401AF55-0A1E-4E50-A434-0D4B11AB797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305E58B-DD84-775D-CA16-9D7CAF77E271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" name="그래픽 60">
                <a:extLst>
                  <a:ext uri="{FF2B5EF4-FFF2-40B4-BE49-F238E27FC236}">
                    <a16:creationId xmlns:a16="http://schemas.microsoft.com/office/drawing/2014/main" id="{8A36517F-1002-D84C-CCB4-182A4A826D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06794-1C11-E918-27A5-C37CEBCADDFF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0168D54-1FCF-424F-8DD0-B4E670DC0979}"/>
                  </a:ext>
                </a:extLst>
              </p:cNvPr>
              <p:cNvSpPr txBox="1"/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드론을 사용하여 친환경 약품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ko-KR" altLang="en-US" sz="3600" b="1" spc="-300" dirty="0"/>
                  <a:t>를 밭에 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뿌렸어요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0168D54-1FCF-424F-8DD0-B4E670DC0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blipFill>
                <a:blip r:embed="rId16"/>
                <a:stretch>
                  <a:fillRect l="-2515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BCDFD457-D92E-4193-958D-48A54D38BE7D}"/>
              </a:ext>
            </a:extLst>
          </p:cNvPr>
          <p:cNvSpPr/>
          <p:nvPr/>
        </p:nvSpPr>
        <p:spPr>
          <a:xfrm>
            <a:off x="449243" y="364721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pic>
        <p:nvPicPr>
          <p:cNvPr id="9" name="그림 28">
            <a:extLst>
              <a:ext uri="{FF2B5EF4-FFF2-40B4-BE49-F238E27FC236}">
                <a16:creationId xmlns:a16="http://schemas.microsoft.com/office/drawing/2014/main" id="{DAD745A5-6D19-2F1D-D698-E244FE7BC0D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66F13AB9-8DFE-4565-B57A-922C3E9D3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000" y="2276872"/>
            <a:ext cx="8474393" cy="2108835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620688"/>
            <a:ext cx="10869191" cy="792088"/>
            <a:chOff x="505825" y="917638"/>
            <a:chExt cx="10869191" cy="7920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849D7DF-0FF2-5212-2FE5-B8153FDBD648}"/>
                    </a:ext>
                  </a:extLst>
                </p:cNvPr>
                <p:cNvSpPr txBox="1"/>
                <p:nvPr/>
              </p:nvSpPr>
              <p:spPr>
                <a:xfrm>
                  <a:off x="1032017" y="917638"/>
                  <a:ext cx="10342999" cy="6066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ko-KR" altLang="en-US" sz="3600" b="1" spc="-300" dirty="0"/>
                    <a:t>수직선을 이용하여 </a:t>
                  </a:r>
                  <a14:m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ko-KR" altLang="en-US" sz="3600" b="1" spc="-300" dirty="0"/>
                    <a:t>가</a:t>
                  </a:r>
                  <a:r>
                    <a:rPr lang="en-US" altLang="ko-KR" sz="3600" b="1" spc="-300" dirty="0"/>
                    <a:t> </a:t>
                  </a:r>
                  <a:r>
                    <a:rPr lang="ko-KR" altLang="en-US" sz="3600" b="1" spc="-300" dirty="0"/>
                    <a:t>얼마인지 구하려고 합니다</a:t>
                  </a:r>
                  <a:r>
                    <a:rPr lang="en-US" altLang="ko-KR" sz="3600" b="1" spc="-300" dirty="0"/>
                    <a:t>.</a:t>
                  </a:r>
                  <a:r>
                    <a:rPr lang="ko-KR" altLang="en-US" sz="3600" b="1" spc="-300" dirty="0"/>
                    <a:t>     안에 알맞은 수를 써넣으세요</a:t>
                  </a:r>
                  <a:r>
                    <a:rPr lang="en-US" altLang="ko-KR" sz="3600" b="1" spc="-300" dirty="0"/>
                    <a:t>.</a:t>
                  </a:r>
                  <a:endParaRPr lang="ko-KR" altLang="en-US" sz="3600" b="1" spc="-3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849D7DF-0FF2-5212-2FE5-B8153FDBD6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017" y="917638"/>
                  <a:ext cx="10342999" cy="606695"/>
                </a:xfrm>
                <a:prstGeom prst="rect">
                  <a:avLst/>
                </a:prstGeom>
                <a:blipFill>
                  <a:blip r:embed="rId3"/>
                  <a:stretch>
                    <a:fillRect l="-2652" r="-1591" b="-2030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001840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6509B48-5230-E95C-D2EE-D9E06245EDBA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42" name="사각형: 둥근 모서리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CC6D0B34-C25D-2A55-4F14-55F97CAEEB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3" name="사각형: 둥근 모서리 42">
              <a:hlinkClick r:id="rId7" action="ppaction://hlinksldjump"/>
              <a:extLst>
                <a:ext uri="{FF2B5EF4-FFF2-40B4-BE49-F238E27FC236}">
                  <a16:creationId xmlns:a16="http://schemas.microsoft.com/office/drawing/2014/main" id="{FB65BE2D-0773-126A-35C4-7DBAFBADA4F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사각형: 둥근 모서리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C9F035CC-EFC0-20FD-E767-D1368E1F01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A8DC952A-8825-3057-8894-74C3CF7EA8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A9A065D0-4E11-390F-AE17-22BB2815F92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910C6ED0-6478-38A2-99DA-F97C0C0CB7C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8" name="사각형: 둥근 모서리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AEBAE780-084F-34B5-BBA9-A3A61FE9F53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01EE2F3B-5AC5-70EF-DB2F-CDE0F7EDF5A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4290690-7913-B19C-E642-5DB2B431E81C}"/>
              </a:ext>
            </a:extLst>
          </p:cNvPr>
          <p:cNvSpPr>
            <a:spLocks noChangeAspect="1"/>
          </p:cNvSpPr>
          <p:nvPr/>
        </p:nvSpPr>
        <p:spPr>
          <a:xfrm>
            <a:off x="1703512" y="1700808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/>
              <p:nvPr/>
            </p:nvSpPr>
            <p:spPr>
              <a:xfrm>
                <a:off x="2811760" y="5033704"/>
                <a:ext cx="835250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760" y="5033704"/>
                <a:ext cx="8352508" cy="606695"/>
              </a:xfrm>
              <a:prstGeom prst="rect">
                <a:avLst/>
              </a:prstGeom>
              <a:blipFill>
                <a:blip r:embed="rId14"/>
                <a:stretch>
                  <a:fillRect b="-7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FC981A-4AD5-A360-BBDB-97D48987D108}"/>
              </a:ext>
            </a:extLst>
          </p:cNvPr>
          <p:cNvSpPr/>
          <p:nvPr/>
        </p:nvSpPr>
        <p:spPr>
          <a:xfrm>
            <a:off x="5791107" y="5054552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A022E-9874-730F-5975-032079B90BF2}"/>
              </a:ext>
            </a:extLst>
          </p:cNvPr>
          <p:cNvSpPr txBox="1"/>
          <p:nvPr/>
        </p:nvSpPr>
        <p:spPr>
          <a:xfrm>
            <a:off x="5818326" y="5048244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455C66F-FEE5-4368-3D5B-A4F6F228ABC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5864487" y="51201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9F73DF8A-D0E0-872C-A099-0824D82FABC2}"/>
              </a:ext>
            </a:extLst>
          </p:cNvPr>
          <p:cNvSpPr/>
          <p:nvPr/>
        </p:nvSpPr>
        <p:spPr>
          <a:xfrm>
            <a:off x="6987301" y="5054552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79BB96-E1C1-F59A-B814-590ABF50C4A1}"/>
              </a:ext>
            </a:extLst>
          </p:cNvPr>
          <p:cNvSpPr txBox="1"/>
          <p:nvPr/>
        </p:nvSpPr>
        <p:spPr>
          <a:xfrm>
            <a:off x="7014520" y="5048244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E164430-AF2D-528B-645C-23FF713FF2D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060681" y="51201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3494AA3E-B062-FC79-8AF7-D4693C1B932C}"/>
              </a:ext>
            </a:extLst>
          </p:cNvPr>
          <p:cNvSpPr/>
          <p:nvPr/>
        </p:nvSpPr>
        <p:spPr>
          <a:xfrm>
            <a:off x="8481648" y="5054552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6260A0-F410-393F-75FB-95D717890D5F}"/>
              </a:ext>
            </a:extLst>
          </p:cNvPr>
          <p:cNvSpPr txBox="1"/>
          <p:nvPr/>
        </p:nvSpPr>
        <p:spPr>
          <a:xfrm>
            <a:off x="8508867" y="5048244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48840F42-BEA0-D60E-9755-E6D6DD5DAD4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555028" y="51201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F68F84-56A0-455F-54FB-110593EBAFED}"/>
                  </a:ext>
                </a:extLst>
              </p:cNvPr>
              <p:cNvSpPr txBox="1"/>
              <p:nvPr/>
            </p:nvSpPr>
            <p:spPr>
              <a:xfrm>
                <a:off x="4233028" y="4036229"/>
                <a:ext cx="689571" cy="851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F68F84-56A0-455F-54FB-110593EBA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3028" y="4036229"/>
                <a:ext cx="689571" cy="8511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C66D3D-7F8C-06A5-AF85-9D090899A441}"/>
                  </a:ext>
                </a:extLst>
              </p:cNvPr>
              <p:cNvSpPr txBox="1"/>
              <p:nvPr/>
            </p:nvSpPr>
            <p:spPr>
              <a:xfrm>
                <a:off x="6841800" y="3975808"/>
                <a:ext cx="689571" cy="851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C66D3D-7F8C-06A5-AF85-9D090899A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800" y="3975808"/>
                <a:ext cx="689571" cy="85118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그룹 13">
            <a:extLst>
              <a:ext uri="{FF2B5EF4-FFF2-40B4-BE49-F238E27FC236}">
                <a16:creationId xmlns:a16="http://schemas.microsoft.com/office/drawing/2014/main" id="{42539535-31FB-81BB-4C3B-81A8308A1D83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C3B293DC-BE2E-6CA4-8040-BA1069198768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9" name="그래픽 57">
                <a:extLst>
                  <a:ext uri="{FF2B5EF4-FFF2-40B4-BE49-F238E27FC236}">
                    <a16:creationId xmlns:a16="http://schemas.microsoft.com/office/drawing/2014/main" id="{18BAA70C-B07D-3A23-2212-C38EEBB3EC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55F8CB-4641-BA53-86A4-02EB80787AE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61CEBF2E-D7E2-C9CC-94E0-76907D38A42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7" name="그래픽 60">
                <a:extLst>
                  <a:ext uri="{FF2B5EF4-FFF2-40B4-BE49-F238E27FC236}">
                    <a16:creationId xmlns:a16="http://schemas.microsoft.com/office/drawing/2014/main" id="{803A914C-4B89-440B-8907-48B48FA67E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FFB1059-E8BC-5B46-C962-DE83557BA4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51E1E8C-1759-3EE4-25AD-42BB2599CF64}"/>
              </a:ext>
            </a:extLst>
          </p:cNvPr>
          <p:cNvSpPr/>
          <p:nvPr/>
        </p:nvSpPr>
        <p:spPr>
          <a:xfrm>
            <a:off x="4223792" y="3774307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EDA58-B65C-D40C-8122-4927B5718894}"/>
              </a:ext>
            </a:extLst>
          </p:cNvPr>
          <p:cNvSpPr txBox="1"/>
          <p:nvPr/>
        </p:nvSpPr>
        <p:spPr>
          <a:xfrm>
            <a:off x="4251011" y="3767999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466843F-2C2F-B43D-BCCE-FCCD7F9076C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4297172" y="38398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7D9E09F-8665-0DDC-F8FA-C68BF1B02875}"/>
              </a:ext>
            </a:extLst>
          </p:cNvPr>
          <p:cNvSpPr/>
          <p:nvPr/>
        </p:nvSpPr>
        <p:spPr>
          <a:xfrm>
            <a:off x="6832564" y="3723122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73C43A-E84D-EB16-5D83-D263DC012477}"/>
              </a:ext>
            </a:extLst>
          </p:cNvPr>
          <p:cNvSpPr txBox="1"/>
          <p:nvPr/>
        </p:nvSpPr>
        <p:spPr>
          <a:xfrm>
            <a:off x="6859783" y="3716814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31A645BD-2045-2077-5A76-3ECAA362706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905944" y="37886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5" name="그림 28">
            <a:extLst>
              <a:ext uri="{FF2B5EF4-FFF2-40B4-BE49-F238E27FC236}">
                <a16:creationId xmlns:a16="http://schemas.microsoft.com/office/drawing/2014/main" id="{A6CFFC73-282B-07EE-C3CD-59C64F30180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27" grpId="0"/>
      <p:bldP spid="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" name="표 9">
            <a:extLst>
              <a:ext uri="{FF2B5EF4-FFF2-40B4-BE49-F238E27FC236}">
                <a16:creationId xmlns:a16="http://schemas.microsoft.com/office/drawing/2014/main" id="{5F6A4A45-0ECC-53FD-2FD8-0319951C2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124935"/>
              </p:ext>
            </p:extLst>
          </p:nvPr>
        </p:nvGraphicFramePr>
        <p:xfrm>
          <a:off x="944352" y="212028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pSp>
        <p:nvGrpSpPr>
          <p:cNvPr id="25" name="그룹 24">
            <a:extLst>
              <a:ext uri="{FF2B5EF4-FFF2-40B4-BE49-F238E27FC236}">
                <a16:creationId xmlns:a16="http://schemas.microsoft.com/office/drawing/2014/main" id="{1350865D-5E90-CDBB-41B1-AF45C6D3316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6" name="사각형: 둥근 모서리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BEA5ED75-32B5-5D15-67A3-7D5CB8E07634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E6914976-5F2B-5040-B04E-AE30C2631B03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881EFCEF-573F-68D3-4661-21826536C9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사각형: 둥근 모서리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AFA2D5FA-2FAC-9973-7605-25D15C147B9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15F47358-BF07-FACA-7E6F-5909915D68B2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85BFFCBE-8F8F-EC8C-C6DA-340B7E4147F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F53EE23A-72FC-EE6E-1B72-A4BDC5FFA9A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479520E2-D279-D119-DD30-956AC50A999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/>
              <p:nvPr/>
            </p:nvSpPr>
            <p:spPr>
              <a:xfrm>
                <a:off x="1700088" y="1816932"/>
                <a:ext cx="281077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8" y="1816932"/>
                <a:ext cx="2810772" cy="606695"/>
              </a:xfrm>
              <a:prstGeom prst="rect">
                <a:avLst/>
              </a:prstGeom>
              <a:blipFill>
                <a:blip r:embed="rId12"/>
                <a:stretch>
                  <a:fillRect b="-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B5D1BFC-8A3E-546B-0DC7-23D398BF3654}"/>
              </a:ext>
            </a:extLst>
          </p:cNvPr>
          <p:cNvSpPr/>
          <p:nvPr/>
        </p:nvSpPr>
        <p:spPr>
          <a:xfrm>
            <a:off x="3829264" y="1910885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/>
              <p:nvPr/>
            </p:nvSpPr>
            <p:spPr>
              <a:xfrm>
                <a:off x="3605275" y="2355109"/>
                <a:ext cx="1573286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)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275" y="2355109"/>
                <a:ext cx="1573286" cy="937259"/>
              </a:xfrm>
              <a:prstGeom prst="rect">
                <a:avLst/>
              </a:prstGeom>
              <a:blipFill>
                <a:blip r:embed="rId13"/>
                <a:stretch>
                  <a:fillRect l="-8108" t="-31169" r="-7722" b="-655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그림 16">
            <a:extLst>
              <a:ext uri="{FF2B5EF4-FFF2-40B4-BE49-F238E27FC236}">
                <a16:creationId xmlns:a16="http://schemas.microsoft.com/office/drawing/2014/main" id="{4E3031A8-8BEF-FB1E-2690-69A06FB0204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127818" y="22473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18" name="표 9">
            <a:extLst>
              <a:ext uri="{FF2B5EF4-FFF2-40B4-BE49-F238E27FC236}">
                <a16:creationId xmlns:a16="http://schemas.microsoft.com/office/drawing/2014/main" id="{C70AAED6-E6A8-82BE-CE68-42C40D8FE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618523"/>
              </p:ext>
            </p:extLst>
          </p:nvPr>
        </p:nvGraphicFramePr>
        <p:xfrm>
          <a:off x="5984078" y="212247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/>
              <p:nvPr/>
            </p:nvSpPr>
            <p:spPr>
              <a:xfrm>
                <a:off x="6739813" y="1773865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813" y="1773865"/>
                <a:ext cx="3243785" cy="606695"/>
              </a:xfrm>
              <a:prstGeom prst="rect">
                <a:avLst/>
              </a:prstGeom>
              <a:blipFill>
                <a:blip r:embed="rId15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3A3291F-EE42-F43F-6154-89AD636168AD}"/>
              </a:ext>
            </a:extLst>
          </p:cNvPr>
          <p:cNvSpPr/>
          <p:nvPr/>
        </p:nvSpPr>
        <p:spPr>
          <a:xfrm>
            <a:off x="8853644" y="1913083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/>
              <p:nvPr/>
            </p:nvSpPr>
            <p:spPr>
              <a:xfrm>
                <a:off x="8415874" y="2355108"/>
                <a:ext cx="1842164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)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874" y="2355108"/>
                <a:ext cx="1842164" cy="937259"/>
              </a:xfrm>
              <a:prstGeom prst="rect">
                <a:avLst/>
              </a:prstGeom>
              <a:blipFill>
                <a:blip r:embed="rId16"/>
                <a:stretch>
                  <a:fillRect l="-1987" t="-31818" r="-1656" b="-655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그림 22">
            <a:extLst>
              <a:ext uri="{FF2B5EF4-FFF2-40B4-BE49-F238E27FC236}">
                <a16:creationId xmlns:a16="http://schemas.microsoft.com/office/drawing/2014/main" id="{BC8B725E-626B-9ADE-81CF-71C1120E7C0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152198" y="224957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54" name="표 9">
            <a:extLst>
              <a:ext uri="{FF2B5EF4-FFF2-40B4-BE49-F238E27FC236}">
                <a16:creationId xmlns:a16="http://schemas.microsoft.com/office/drawing/2014/main" id="{5DB6E2EF-8AF7-9904-5336-0CDDD8CA0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9759"/>
              </p:ext>
            </p:extLst>
          </p:nvPr>
        </p:nvGraphicFramePr>
        <p:xfrm>
          <a:off x="944352" y="4580381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/>
              <p:nvPr/>
            </p:nvSpPr>
            <p:spPr>
              <a:xfrm>
                <a:off x="1700087" y="4238933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7" y="4238933"/>
                <a:ext cx="3243785" cy="606695"/>
              </a:xfrm>
              <a:prstGeom prst="rect">
                <a:avLst/>
              </a:prstGeom>
              <a:blipFill>
                <a:blip r:embed="rId17"/>
                <a:stretch>
                  <a:fillRect b="-7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1A3300BD-B132-39D2-A6C3-2B82F86E3D9F}"/>
              </a:ext>
            </a:extLst>
          </p:cNvPr>
          <p:cNvSpPr/>
          <p:nvPr/>
        </p:nvSpPr>
        <p:spPr>
          <a:xfrm>
            <a:off x="4202884" y="4334774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/>
              <p:nvPr/>
            </p:nvSpPr>
            <p:spPr>
              <a:xfrm>
                <a:off x="4485181" y="4328887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181" y="4328887"/>
                <a:ext cx="591900" cy="937259"/>
              </a:xfrm>
              <a:prstGeom prst="rect">
                <a:avLst/>
              </a:prstGeom>
              <a:blipFill>
                <a:blip r:embed="rId18"/>
                <a:stretch>
                  <a:fillRect l="-2062" b="-45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그림 57">
            <a:extLst>
              <a:ext uri="{FF2B5EF4-FFF2-40B4-BE49-F238E27FC236}">
                <a16:creationId xmlns:a16="http://schemas.microsoft.com/office/drawing/2014/main" id="{2F2D54EE-9466-B9FA-20E5-C5CA9B900CB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501438" y="467126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40DFB9CE-D8BC-FA85-E7E6-4262423FD09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7C89C6F-2FE9-2243-6BC0-D8E60AF7F91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F38CF98F-4EB8-F9FD-DE2C-2CC52E03B5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174B68-3C30-53D6-A8E9-8B1902071CD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46E17F3B-9C26-C8BF-7424-84D22BA8D8F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E8360499-5233-B468-B03A-A6E22E4A70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5802123-9FEB-52A0-8F43-94D4F03E29B5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4" name="그림 28">
            <a:extLst>
              <a:ext uri="{FF2B5EF4-FFF2-40B4-BE49-F238E27FC236}">
                <a16:creationId xmlns:a16="http://schemas.microsoft.com/office/drawing/2014/main" id="{F82D20DB-A013-CD11-18C1-02C859F5B5F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32251C38-FBD4-CCF2-D630-8739D31C7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636" y="1929771"/>
            <a:ext cx="3432810" cy="271982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4774915-D195-49D4-A957-BCBEE1E49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573" y="2028979"/>
            <a:ext cx="3432810" cy="2590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빈칸에 두 분수의 차를 써 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DE05DDD-7EA2-92CB-5A95-8C30628020D0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7" name="사각형: 둥근 모서리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C0A97B2C-29C0-94ED-51B5-97F86342CE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2" name="사각형: 둥근 모서리 21">
              <a:hlinkClick r:id="rId7" action="ppaction://hlinksldjump"/>
              <a:extLst>
                <a:ext uri="{FF2B5EF4-FFF2-40B4-BE49-F238E27FC236}">
                  <a16:creationId xmlns:a16="http://schemas.microsoft.com/office/drawing/2014/main" id="{CAEF2142-F0B9-A7DB-4732-172D6954B6E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FCEE9B14-BA64-1D67-D154-1F41A25AC44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9" action="ppaction://hlinksldjump"/>
              <a:extLst>
                <a:ext uri="{FF2B5EF4-FFF2-40B4-BE49-F238E27FC236}">
                  <a16:creationId xmlns:a16="http://schemas.microsoft.com/office/drawing/2014/main" id="{1EF72BA2-F48C-8602-DACC-CF6C7B7C804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사각형: 둥근 모서리 25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84DCD3-6090-F9AB-F8DE-FBEDB409F47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1" action="ppaction://hlinksldjump"/>
              <a:extLst>
                <a:ext uri="{FF2B5EF4-FFF2-40B4-BE49-F238E27FC236}">
                  <a16:creationId xmlns:a16="http://schemas.microsoft.com/office/drawing/2014/main" id="{F9501BBA-B3E4-65CF-F96E-088FE89F2D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0B12D20C-1468-B2C3-71E1-DE2AAD993A4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3" action="ppaction://hlinksldjump"/>
              <a:extLst>
                <a:ext uri="{FF2B5EF4-FFF2-40B4-BE49-F238E27FC236}">
                  <a16:creationId xmlns:a16="http://schemas.microsoft.com/office/drawing/2014/main" id="{7BB80B0F-D963-083D-5EB5-1A80360D8E6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2F6418E-AA6D-6191-A4AB-F5C411093CBC}"/>
                  </a:ext>
                </a:extLst>
              </p:cNvPr>
              <p:cNvSpPr txBox="1"/>
              <p:nvPr/>
            </p:nvSpPr>
            <p:spPr>
              <a:xfrm>
                <a:off x="7256559" y="3260316"/>
                <a:ext cx="2376932" cy="961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)</a:t>
                </a:r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2F6418E-AA6D-6191-A4AB-F5C411093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559" y="3260316"/>
                <a:ext cx="2376932" cy="961032"/>
              </a:xfrm>
              <a:prstGeom prst="rect">
                <a:avLst/>
              </a:prstGeom>
              <a:blipFill>
                <a:blip r:embed="rId14"/>
                <a:stretch>
                  <a:fillRect r="-4872" b="-89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" name="그림 49">
            <a:extLst>
              <a:ext uri="{FF2B5EF4-FFF2-40B4-BE49-F238E27FC236}">
                <a16:creationId xmlns:a16="http://schemas.microsoft.com/office/drawing/2014/main" id="{883D0C70-38D1-014E-2DC7-0FC3DB3F277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161637" y="362313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A8C02B07-AE6E-DE33-EA8F-A9A2A7F2EEA9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675B68A3-5BC2-79A8-9DC4-064C30DD727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C05B0A3E-11A5-DCC8-2518-1D529573F0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5333B6-C8F9-3D55-409C-198EC477EBC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ACDBA962-3F88-F387-C66C-BABC85864A5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8" name="그래픽 60">
                <a:extLst>
                  <a:ext uri="{FF2B5EF4-FFF2-40B4-BE49-F238E27FC236}">
                    <a16:creationId xmlns:a16="http://schemas.microsoft.com/office/drawing/2014/main" id="{B51FF9A9-85FD-A64F-84B3-CD16E870F5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AE54E9A-3AA4-6C08-57C1-29FF492CAAC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aphicFrame>
        <p:nvGraphicFramePr>
          <p:cNvPr id="51" name="표 9">
            <a:extLst>
              <a:ext uri="{FF2B5EF4-FFF2-40B4-BE49-F238E27FC236}">
                <a16:creationId xmlns:a16="http://schemas.microsoft.com/office/drawing/2014/main" id="{EDBC2DE2-C8EC-4205-8FB5-CE66324EB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743347"/>
              </p:ext>
            </p:extLst>
          </p:nvPr>
        </p:nvGraphicFramePr>
        <p:xfrm>
          <a:off x="944352" y="212028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52" name="표 9">
            <a:extLst>
              <a:ext uri="{FF2B5EF4-FFF2-40B4-BE49-F238E27FC236}">
                <a16:creationId xmlns:a16="http://schemas.microsoft.com/office/drawing/2014/main" id="{2F0CFD61-5703-4EA2-B4BF-D8FAD39A5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275391"/>
              </p:ext>
            </p:extLst>
          </p:nvPr>
        </p:nvGraphicFramePr>
        <p:xfrm>
          <a:off x="5984078" y="212247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FA90AD3-4269-1A8A-0634-48E87F8FAA23}"/>
                  </a:ext>
                </a:extLst>
              </p:cNvPr>
              <p:cNvSpPr txBox="1"/>
              <p:nvPr/>
            </p:nvSpPr>
            <p:spPr>
              <a:xfrm>
                <a:off x="2248701" y="3260444"/>
                <a:ext cx="2537864" cy="960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)</a:t>
                </a:r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FA90AD3-4269-1A8A-0634-48E87F8FA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701" y="3260444"/>
                <a:ext cx="2537864" cy="960904"/>
              </a:xfrm>
              <a:prstGeom prst="rect">
                <a:avLst/>
              </a:prstGeom>
              <a:blipFill>
                <a:blip r:embed="rId18"/>
                <a:stretch>
                  <a:fillRect b="-828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그림 47">
            <a:extLst>
              <a:ext uri="{FF2B5EF4-FFF2-40B4-BE49-F238E27FC236}">
                <a16:creationId xmlns:a16="http://schemas.microsoft.com/office/drawing/2014/main" id="{17590A9D-79C2-2FCD-8C4B-463606BBDB5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121338" y="363083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" name="그림 28">
            <a:extLst>
              <a:ext uri="{FF2B5EF4-FFF2-40B4-BE49-F238E27FC236}">
                <a16:creationId xmlns:a16="http://schemas.microsoft.com/office/drawing/2014/main" id="{21BF2B5D-384C-5E2F-F016-A6009E555C1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5B86C7D-776B-81E3-B0AD-F6FAB89E8FC6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1" name="사각형: 둥근 모서리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1F51D54-7A6E-58FF-3EB1-4AB0F1B1618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" name="사각형: 둥근 모서리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0B4CBA14-F67C-4480-D6E3-FB9EFD21DDF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98604-64C1-14FE-B3DE-35C9D98E207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995B4105-E28E-04FD-2640-DCDF658593F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150D1F70-7AD1-BDBD-D940-97A7F025D349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0D16D877-7C92-379C-5662-F37F8285A2A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2" name="사각형: 둥근 모서리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7EA65569-B233-111D-3FC2-6EB7C73CD8C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1" action="ppaction://hlinksldjump"/>
              <a:extLst>
                <a:ext uri="{FF2B5EF4-FFF2-40B4-BE49-F238E27FC236}">
                  <a16:creationId xmlns:a16="http://schemas.microsoft.com/office/drawing/2014/main" id="{7FAA95E8-8649-BE95-96C2-F1677068157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BDB3526-7E4E-4A0E-87DF-C7DA0506F5FC}"/>
                  </a:ext>
                </a:extLst>
              </p:cNvPr>
              <p:cNvSpPr txBox="1"/>
              <p:nvPr/>
            </p:nvSpPr>
            <p:spPr>
              <a:xfrm>
                <a:off x="1032017" y="799200"/>
                <a:ext cx="1039322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농장에서 사과를 도윤이는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𝟐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𝟗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은비는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𝟏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𝟗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을 땄습니다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도윤이는 은비보다 사과를 몇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더 많이 땄는지 구해 보세요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BDB3526-7E4E-4A0E-87DF-C7DA0506F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799200"/>
                <a:ext cx="10393221" cy="606695"/>
              </a:xfrm>
              <a:prstGeom prst="rect">
                <a:avLst/>
              </a:prstGeom>
              <a:blipFill>
                <a:blip r:embed="rId12"/>
                <a:stretch>
                  <a:fillRect l="-2639" r="-2405" b="-31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BF5E67F2-EF4C-4795-B0B6-F313B4FD933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22F4BC7-3D88-4541-A593-483AB1FC2356}"/>
                  </a:ext>
                </a:extLst>
              </p:cNvPr>
              <p:cNvSpPr txBox="1"/>
              <p:nvPr/>
            </p:nvSpPr>
            <p:spPr>
              <a:xfrm>
                <a:off x="2107015" y="3711731"/>
                <a:ext cx="5069105" cy="97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r>
                      <a:rPr lang="en-US" altLang="ko-KR" sz="3200" b="1" i="1" spc="-3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ko-KR" sz="3200" b="1" i="1" spc="-3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)</a:t>
                </a:r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22F4BC7-3D88-4541-A593-483AB1FC2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015" y="3711731"/>
                <a:ext cx="5069105" cy="972702"/>
              </a:xfrm>
              <a:prstGeom prst="rect">
                <a:avLst/>
              </a:prstGeom>
              <a:blipFill>
                <a:blip r:embed="rId13"/>
                <a:stretch>
                  <a:fillRect r="-3971" b="-75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그림 41">
            <a:extLst>
              <a:ext uri="{FF2B5EF4-FFF2-40B4-BE49-F238E27FC236}">
                <a16:creationId xmlns:a16="http://schemas.microsoft.com/office/drawing/2014/main" id="{E033CB2D-3CB5-44FB-AEB9-26D7FEF3A12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070147" y="417462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5C5357CE-5F2A-4190-BE68-09F3A652BBE8}"/>
              </a:ext>
            </a:extLst>
          </p:cNvPr>
          <p:cNvCxnSpPr>
            <a:cxnSpLocks/>
          </p:cNvCxnSpPr>
          <p:nvPr/>
        </p:nvCxnSpPr>
        <p:spPr>
          <a:xfrm>
            <a:off x="2107015" y="4787173"/>
            <a:ext cx="449304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화살표: 오각형 44">
            <a:extLst>
              <a:ext uri="{FF2B5EF4-FFF2-40B4-BE49-F238E27FC236}">
                <a16:creationId xmlns:a16="http://schemas.microsoft.com/office/drawing/2014/main" id="{B74B9CF1-BE9F-46D9-B57F-232AEE6B83A0}"/>
              </a:ext>
            </a:extLst>
          </p:cNvPr>
          <p:cNvSpPr/>
          <p:nvPr/>
        </p:nvSpPr>
        <p:spPr>
          <a:xfrm>
            <a:off x="1055440" y="4219576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089E99D-81AD-45C9-A50B-51328BF33E8F}"/>
                  </a:ext>
                </a:extLst>
              </p:cNvPr>
              <p:cNvSpPr txBox="1"/>
              <p:nvPr/>
            </p:nvSpPr>
            <p:spPr>
              <a:xfrm>
                <a:off x="8400257" y="3789040"/>
                <a:ext cx="2441980" cy="963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 (</a:t>
                </a:r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)</a:t>
                </a:r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089E99D-81AD-45C9-A50B-51328BF33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7" y="3789040"/>
                <a:ext cx="2441980" cy="963725"/>
              </a:xfrm>
              <a:prstGeom prst="rect">
                <a:avLst/>
              </a:prstGeom>
              <a:blipFill>
                <a:blip r:embed="rId15"/>
                <a:stretch>
                  <a:fillRect r="-1496" b="-75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그림 47">
            <a:extLst>
              <a:ext uri="{FF2B5EF4-FFF2-40B4-BE49-F238E27FC236}">
                <a16:creationId xmlns:a16="http://schemas.microsoft.com/office/drawing/2014/main" id="{FE8B093A-B991-4E82-B1C8-9C5CBABCDC4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337858" y="416087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DA264683-8D47-46BB-942C-1C0E37D3F63E}"/>
              </a:ext>
            </a:extLst>
          </p:cNvPr>
          <p:cNvCxnSpPr>
            <a:cxnSpLocks/>
          </p:cNvCxnSpPr>
          <p:nvPr/>
        </p:nvCxnSpPr>
        <p:spPr>
          <a:xfrm>
            <a:off x="8400256" y="4773423"/>
            <a:ext cx="244198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화살표: 오각형 49">
            <a:extLst>
              <a:ext uri="{FF2B5EF4-FFF2-40B4-BE49-F238E27FC236}">
                <a16:creationId xmlns:a16="http://schemas.microsoft.com/office/drawing/2014/main" id="{D9F185C5-D4D3-44B9-9F84-2E4BEEB6E229}"/>
              </a:ext>
            </a:extLst>
          </p:cNvPr>
          <p:cNvSpPr/>
          <p:nvPr/>
        </p:nvSpPr>
        <p:spPr>
          <a:xfrm>
            <a:off x="7344644" y="4205826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4871689-FD77-4233-99A5-49E08094D871}"/>
              </a:ext>
            </a:extLst>
          </p:cNvPr>
          <p:cNvSpPr txBox="1"/>
          <p:nvPr/>
        </p:nvSpPr>
        <p:spPr>
          <a:xfrm>
            <a:off x="10849926" y="4198082"/>
            <a:ext cx="64735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13BDE998-9435-40FA-96BC-B9C31C5DACB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845854C7-7DD5-4955-B4D1-BED3FEA6D838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7" name="그래픽 57">
                <a:extLst>
                  <a:ext uri="{FF2B5EF4-FFF2-40B4-BE49-F238E27FC236}">
                    <a16:creationId xmlns:a16="http://schemas.microsoft.com/office/drawing/2014/main" id="{FC929C0A-C360-46F7-8F0F-C6184CFFB2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4B1DE39-C214-4387-B327-8CE4B756F81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21B9FBA4-5109-4AE6-BC01-684012615652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5" name="그래픽 60">
                <a:extLst>
                  <a:ext uri="{FF2B5EF4-FFF2-40B4-BE49-F238E27FC236}">
                    <a16:creationId xmlns:a16="http://schemas.microsoft.com/office/drawing/2014/main" id="{2D0172F7-268B-4357-B641-73D5437793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0C6709A-D1D5-42A5-9451-F64E79854A74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" name="그림 28">
            <a:extLst>
              <a:ext uri="{FF2B5EF4-FFF2-40B4-BE49-F238E27FC236}">
                <a16:creationId xmlns:a16="http://schemas.microsoft.com/office/drawing/2014/main" id="{3EA504A8-3187-FDB7-C99E-D950EA27C28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7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</Words>
  <Application>Microsoft Office PowerPoint</Application>
  <PresentationFormat>와이드스크린</PresentationFormat>
  <Paragraphs>255</Paragraphs>
  <Slides>13</Slides>
  <Notes>0</Notes>
  <HiddenSlides>1</HiddenSlides>
  <MMClips>0</MMClips>
  <ScaleCrop>false</ScaleCrop>
  <HeadingPairs>
    <vt:vector size="8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  <vt:variant>
        <vt:lpstr>재구성한 쇼</vt:lpstr>
      </vt:variant>
      <vt:variant>
        <vt:i4>1</vt:i4>
      </vt:variant>
    </vt:vector>
  </HeadingPairs>
  <TitlesOfParts>
    <vt:vector size="22" baseType="lpstr">
      <vt:lpstr>YoonV YoonGothic100Std_OTF</vt:lpstr>
      <vt:lpstr>맑은 고딕</vt:lpstr>
      <vt:lpstr>Arial</vt:lpstr>
      <vt:lpstr>Cambria Math</vt:lpstr>
      <vt:lpstr>3_디자인 사용자 지정</vt:lpstr>
      <vt:lpstr>4_디자인 사용자 지정</vt:lpstr>
      <vt:lpstr>5_디자인 사용자 지정</vt:lpstr>
      <vt:lpstr>6_디자인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표1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2023-11-23T11:23:36Z</dcterms:created>
  <dcterms:modified xsi:type="dcterms:W3CDTF">2024-04-25T08:06:57Z</dcterms:modified>
</cp:coreProperties>
</file>