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78" r:id="rId2"/>
    <p:sldMasterId id="2147483683" r:id="rId3"/>
    <p:sldMasterId id="2147483689" r:id="rId4"/>
  </p:sldMasterIdLst>
  <p:notesMasterIdLst>
    <p:notesMasterId r:id="rId18"/>
  </p:notesMasterIdLst>
  <p:sldIdLst>
    <p:sldId id="359" r:id="rId5"/>
    <p:sldId id="360" r:id="rId6"/>
    <p:sldId id="374" r:id="rId7"/>
    <p:sldId id="370" r:id="rId8"/>
    <p:sldId id="371" r:id="rId9"/>
    <p:sldId id="362" r:id="rId10"/>
    <p:sldId id="364" r:id="rId11"/>
    <p:sldId id="365" r:id="rId12"/>
    <p:sldId id="366" r:id="rId13"/>
    <p:sldId id="367" r:id="rId14"/>
    <p:sldId id="368" r:id="rId15"/>
    <p:sldId id="373" r:id="rId16"/>
    <p:sldId id="339" r:id="rId17"/>
  </p:sldIdLst>
  <p:sldSz cx="12192000" cy="6858000"/>
  <p:notesSz cx="6735763" cy="9869488"/>
  <p:custShowLst>
    <p:custShow name="표1" id="0">
      <p:sldLst>
        <p:sld r:id="rId17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만든 이 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6DE"/>
    <a:srgbClr val="FBF1D5"/>
    <a:srgbClr val="FF0000"/>
    <a:srgbClr val="CA237F"/>
    <a:srgbClr val="40B6E9"/>
    <a:srgbClr val="868686"/>
    <a:srgbClr val="E9E9E9"/>
    <a:srgbClr val="EFF4D1"/>
    <a:srgbClr val="FFEDDF"/>
    <a:srgbClr val="DE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4ECC0-7DE3-4422-9853-5D86F040AE4B}" v="144" dt="2024-04-24T00:26:57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2" autoAdjust="0"/>
    <p:restoredTop sz="96242" autoAdjust="0"/>
  </p:normalViewPr>
  <p:slideViewPr>
    <p:cSldViewPr showGuides="1">
      <p:cViewPr varScale="1">
        <p:scale>
          <a:sx n="110" d="100"/>
          <a:sy n="110" d="100"/>
        </p:scale>
        <p:origin x="3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1AB8-4A78-4709-B4FB-4CE1EDED0629}" type="datetimeFigureOut">
              <a:rPr lang="ko-KR" altLang="en-US" smtClean="0"/>
              <a:t>2024-04-25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86E0-17FA-4A2A-95E8-69726915741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2BC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8A9C028-742D-A6B6-364C-C3F18CC400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1614" y="3918243"/>
            <a:ext cx="1648822" cy="24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6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F68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6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FCD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DA7C3B45-1DB9-0012-D529-3472D95149B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A66B2FA-E12F-8495-D963-7DC1DDFA130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D23707-8FA6-D79F-C469-050B44177AE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2C90951D-FB1F-87B2-2C72-096B71706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021DD9BC-36D4-B884-1D30-B1DF2D942B5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F8F939B-2DB8-9CEA-92DC-2219C22C0A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49" y="211676"/>
            <a:ext cx="2798763" cy="5001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F2E2526-00C2-0961-B6B0-7B1AE36693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8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40C6463-1C0B-C35D-1235-45A580AC0D4A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7C24AAC-481B-6904-506E-34171EE17DF5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87FD65D-9C1A-28A1-7E82-2BA27F1265FE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693FA0-E6FD-7E36-6308-55EB227B2CA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71EB7AD3-9485-6BE2-B2B1-E0AB64FD4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9D6766A6-894E-0D86-7B50-B5569264B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800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9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D5CD6AD2-57C0-67F7-8F59-9B5ABEC0A3D0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1F772C7-D736-1648-3B5D-CA4D930F4BA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0D8AFA-A1DF-9601-2BFC-04D01D32EBD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1A54BDCB-B198-FFAE-7C6C-CD45F19E2E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27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레이어(딤)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107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C16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5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CD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0721640B-CB37-91EA-8090-BD2ABE542372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715382A-A475-3647-B524-71BC71A52D74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8E28CA-A954-32DD-1A8F-1A6AE3F0D5E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EDFF30AB-F06D-E53C-08A3-8F0943398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6CC9E5B4-CB8A-D0A4-9499-DD6FF9769575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60563A-E5F7-33EE-DC3A-290018B21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50" y="211676"/>
            <a:ext cx="2798761" cy="5001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DCB57C-D160-575A-142A-22B8B56D5D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89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38349C7-FAE3-25A7-0DF7-77FD8C70F7D1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BD36E777-BF3B-B2D5-ED8F-F26D6180694F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CB088D2-8838-AF8C-81E9-79F75B5ED15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6AEC19-E9F7-B754-9F0B-F246515B5B6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A725C6A5-B36F-ECAC-1D6A-D2F02C445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8A8D4A7-C6C7-2A2D-A8B1-777145C034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52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5DACAFA7-E6F3-3868-AACF-ECD585C419D4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5923DD56-9731-729E-2C4B-0CC1BC64BCB1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A6A264-6FA8-FA72-ED33-AF6556BEF14C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3E1B8B63-8164-B409-3DFC-424DA03C9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44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D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7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BA0789-1E34-157F-696E-7A6DD82CECE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DE4421CE-3CEA-8DE3-7493-464E23B73D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8" y="188640"/>
            <a:ext cx="333375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07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8369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레이어(딤)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76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49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25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D5E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1BCE7BB-FA23-96A6-2C04-FBCB91DA9DD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57C9FB-E21B-9F49-D279-E822F269A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48" y="208800"/>
            <a:ext cx="3157538" cy="55597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480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1637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61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94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62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00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40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image" Target="../media/image1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5" Type="http://schemas.openxmlformats.org/officeDocument/2006/relationships/image" Target="../media/image18.svg"/><Relationship Id="rId10" Type="http://schemas.openxmlformats.org/officeDocument/2006/relationships/slide" Target="slide9.xml"/><Relationship Id="rId4" Type="http://schemas.openxmlformats.org/officeDocument/2006/relationships/image" Target="../media/image15.png"/><Relationship Id="rId9" Type="http://schemas.openxmlformats.org/officeDocument/2006/relationships/slide" Target="slide8.xml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48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22.png"/><Relationship Id="rId10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1.png"/><Relationship Id="rId18" Type="http://schemas.openxmlformats.org/officeDocument/2006/relationships/image" Target="../media/image49.png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slide" Target="slide8.xml"/><Relationship Id="rId12" Type="http://schemas.openxmlformats.org/officeDocument/2006/relationships/image" Target="../media/image48.png"/><Relationship Id="rId17" Type="http://schemas.openxmlformats.org/officeDocument/2006/relationships/image" Target="../media/image21.png"/><Relationship Id="rId2" Type="http://schemas.openxmlformats.org/officeDocument/2006/relationships/image" Target="../media/image15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53.png"/><Relationship Id="rId10" Type="http://schemas.openxmlformats.org/officeDocument/2006/relationships/slide" Target="slide10.xml"/><Relationship Id="rId19" Type="http://schemas.openxmlformats.org/officeDocument/2006/relationships/image" Target="../media/image50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54.png"/><Relationship Id="rId17" Type="http://schemas.openxmlformats.org/officeDocument/2006/relationships/image" Target="../media/image50.png"/><Relationship Id="rId2" Type="http://schemas.openxmlformats.org/officeDocument/2006/relationships/image" Target="../media/image1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20.png"/><Relationship Id="rId10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.xml"/><Relationship Id="rId18" Type="http://schemas.openxmlformats.org/officeDocument/2006/relationships/image" Target="../media/image22.png"/><Relationship Id="rId3" Type="http://schemas.openxmlformats.org/officeDocument/2006/relationships/image" Target="../media/image16.png"/><Relationship Id="rId21" Type="http://schemas.openxmlformats.org/officeDocument/2006/relationships/image" Target="../media/image26.png"/><Relationship Id="rId7" Type="http://schemas.openxmlformats.org/officeDocument/2006/relationships/image" Target="../media/image23.png"/><Relationship Id="rId12" Type="http://schemas.openxmlformats.org/officeDocument/2006/relationships/slide" Target="slide9.xml"/><Relationship Id="rId17" Type="http://schemas.openxmlformats.org/officeDocument/2006/relationships/image" Target="../media/image220.png"/><Relationship Id="rId2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11" Type="http://schemas.openxmlformats.org/officeDocument/2006/relationships/slide" Target="slide8.xml"/><Relationship Id="rId5" Type="http://schemas.openxmlformats.org/officeDocument/2006/relationships/image" Target="../media/image21.png"/><Relationship Id="rId15" Type="http://schemas.openxmlformats.org/officeDocument/2006/relationships/slide" Target="slide11.xml"/><Relationship Id="rId10" Type="http://schemas.openxmlformats.org/officeDocument/2006/relationships/slide" Target="slide7.xml"/><Relationship Id="rId19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slide" Target="slide6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image" Target="../media/image16.png"/><Relationship Id="rId21" Type="http://schemas.openxmlformats.org/officeDocument/2006/relationships/image" Target="../media/image24.png"/><Relationship Id="rId7" Type="http://schemas.openxmlformats.org/officeDocument/2006/relationships/slide" Target="slide1.xml"/><Relationship Id="rId12" Type="http://schemas.openxmlformats.org/officeDocument/2006/relationships/slide" Target="slide2.xml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slide" Target="slide9.xml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slide" Target="slide8.xml"/><Relationship Id="rId19" Type="http://schemas.openxmlformats.org/officeDocument/2006/relationships/image" Target="../media/image260.png"/><Relationship Id="rId4" Type="http://schemas.openxmlformats.org/officeDocument/2006/relationships/image" Target="../media/image20.png"/><Relationship Id="rId9" Type="http://schemas.openxmlformats.org/officeDocument/2006/relationships/slide" Target="slide7.xml"/><Relationship Id="rId14" Type="http://schemas.openxmlformats.org/officeDocument/2006/relationships/slide" Target="slide11.xml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29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21.png"/><Relationship Id="rId10" Type="http://schemas.openxmlformats.org/officeDocument/2006/relationships/slide" Target="slide10.xml"/><Relationship Id="rId19" Type="http://schemas.openxmlformats.org/officeDocument/2006/relationships/image" Target="../media/image25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31.png"/><Relationship Id="rId17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21.png"/><Relationship Id="rId10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18" Type="http://schemas.openxmlformats.org/officeDocument/2006/relationships/image" Target="../media/image20.png"/><Relationship Id="rId3" Type="http://schemas.openxmlformats.org/officeDocument/2006/relationships/image" Target="../media/image33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17" Type="http://schemas.openxmlformats.org/officeDocument/2006/relationships/image" Target="../media/image36.png"/><Relationship Id="rId2" Type="http://schemas.openxmlformats.org/officeDocument/2006/relationships/image" Target="../media/image32.png"/><Relationship Id="rId16" Type="http://schemas.openxmlformats.org/officeDocument/2006/relationships/image" Target="../media/image3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slide" Target="slide9.xml"/><Relationship Id="rId19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slide" Target="slide8.xml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slide" Target="slide8.xml"/><Relationship Id="rId12" Type="http://schemas.openxmlformats.org/officeDocument/2006/relationships/image" Target="../media/image350.png"/><Relationship Id="rId17" Type="http://schemas.openxmlformats.org/officeDocument/2006/relationships/image" Target="../media/image39.png"/><Relationship Id="rId2" Type="http://schemas.openxmlformats.org/officeDocument/2006/relationships/image" Target="../media/image15.png"/><Relationship Id="rId16" Type="http://schemas.openxmlformats.org/officeDocument/2006/relationships/image" Target="../media/image3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370.png"/><Relationship Id="rId10" Type="http://schemas.openxmlformats.org/officeDocument/2006/relationships/slide" Target="slide10.xml"/><Relationship Id="rId19" Type="http://schemas.openxmlformats.org/officeDocument/2006/relationships/image" Target="../media/image20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1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17" Type="http://schemas.openxmlformats.org/officeDocument/2006/relationships/image" Target="../media/image21.png"/><Relationship Id="rId2" Type="http://schemas.openxmlformats.org/officeDocument/2006/relationships/image" Target="../media/image33.emf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slide" Target="slide9.xml"/><Relationship Id="rId19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slide" Target="slide8.xml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6.png"/><Relationship Id="rId1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45.png"/><Relationship Id="rId17" Type="http://schemas.openxmlformats.org/officeDocument/2006/relationships/image" Target="../media/image21.png"/><Relationship Id="rId2" Type="http://schemas.openxmlformats.org/officeDocument/2006/relationships/image" Target="../media/image1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image" Target="../media/image47.png"/><Relationship Id="rId10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타원 58">
            <a:extLst>
              <a:ext uri="{FF2B5EF4-FFF2-40B4-BE49-F238E27FC236}">
                <a16:creationId xmlns:a16="http://schemas.microsoft.com/office/drawing/2014/main" id="{EA24745E-C397-1D6E-C35E-B0BE810A9F59}"/>
              </a:ext>
            </a:extLst>
          </p:cNvPr>
          <p:cNvSpPr/>
          <p:nvPr/>
        </p:nvSpPr>
        <p:spPr>
          <a:xfrm>
            <a:off x="600075" y="984468"/>
            <a:ext cx="841415" cy="8414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0DFFC-E8AD-42C3-001F-2A87C11261A2}"/>
              </a:ext>
            </a:extLst>
          </p:cNvPr>
          <p:cNvSpPr txBox="1"/>
          <p:nvPr/>
        </p:nvSpPr>
        <p:spPr>
          <a:xfrm>
            <a:off x="457200" y="2291183"/>
            <a:ext cx="48029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spc="-300" dirty="0">
                <a:solidFill>
                  <a:schemeClr val="bg1"/>
                </a:solidFill>
              </a:rPr>
              <a:t>분수의 뺄셈을</a:t>
            </a:r>
            <a:endParaRPr lang="en-US" altLang="ko-KR" sz="6000" b="1" spc="-3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sz="6000" b="1" spc="-300" dirty="0">
                <a:solidFill>
                  <a:schemeClr val="bg1"/>
                </a:solidFill>
              </a:rPr>
              <a:t>해 볼까요</a:t>
            </a:r>
            <a:r>
              <a:rPr lang="en-US" altLang="ko-KR" sz="6000" b="1" spc="-300" dirty="0">
                <a:solidFill>
                  <a:schemeClr val="bg1"/>
                </a:solidFill>
              </a:rPr>
              <a:t>?(2)</a:t>
            </a:r>
            <a:endParaRPr lang="ko-KR" altLang="en-US" sz="6000" b="1" spc="-3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4F46B-06CF-FE3D-8964-1208930CB60C}"/>
              </a:ext>
            </a:extLst>
          </p:cNvPr>
          <p:cNvSpPr txBox="1"/>
          <p:nvPr/>
        </p:nvSpPr>
        <p:spPr>
          <a:xfrm>
            <a:off x="1508303" y="1146453"/>
            <a:ext cx="386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pc="-300" dirty="0">
                <a:solidFill>
                  <a:srgbClr val="FFFF00"/>
                </a:solidFill>
              </a:rPr>
              <a:t>분수의 덧셈과 뺄셈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B498F91-6BFF-D538-524E-4C94285FD795}"/>
              </a:ext>
            </a:extLst>
          </p:cNvPr>
          <p:cNvGrpSpPr/>
          <p:nvPr/>
        </p:nvGrpSpPr>
        <p:grpSpPr>
          <a:xfrm>
            <a:off x="8400256" y="1615099"/>
            <a:ext cx="2848233" cy="430693"/>
            <a:chOff x="8715134" y="375909"/>
            <a:chExt cx="2848233" cy="43069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B90038F-F55D-1005-0373-25604C35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8715134" y="375909"/>
              <a:ext cx="2848233" cy="4306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1E0888-6F7F-07D5-D1DB-5EBB7434BD0E}"/>
                </a:ext>
              </a:extLst>
            </p:cNvPr>
            <p:cNvSpPr txBox="1"/>
            <p:nvPr/>
          </p:nvSpPr>
          <p:spPr>
            <a:xfrm>
              <a:off x="10033605" y="391201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18</a:t>
              </a:r>
              <a:r>
                <a:rPr kumimoji="0" lang="en-US" altLang="ko-KR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~19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7D5781E-6756-1E76-D67D-FD3048EB01FD}"/>
              </a:ext>
            </a:extLst>
          </p:cNvPr>
          <p:cNvGrpSpPr/>
          <p:nvPr/>
        </p:nvGrpSpPr>
        <p:grpSpPr>
          <a:xfrm>
            <a:off x="8400256" y="2130024"/>
            <a:ext cx="2848233" cy="430693"/>
            <a:chOff x="8715134" y="969322"/>
            <a:chExt cx="2848233" cy="430693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CA9774C-295B-4821-EB8D-2E8830C66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715134" y="969322"/>
              <a:ext cx="2848233" cy="43069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793D76-736D-6264-5F27-4DA0078A4668}"/>
                </a:ext>
              </a:extLst>
            </p:cNvPr>
            <p:cNvSpPr txBox="1"/>
            <p:nvPr/>
          </p:nvSpPr>
          <p:spPr>
            <a:xfrm>
              <a:off x="10033605" y="984614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14</a:t>
              </a:r>
              <a:r>
                <a:rPr kumimoji="0" lang="en-US" altLang="ko-KR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~15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EE554D7-EAB3-2306-B1A2-49413FD79860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ABCF005-D229-49F4-D9BB-2BB22694C532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7EAB87E-CEEF-C6F0-0178-5C394186157A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12</a:t>
                </a:r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FEEAFE77-FC64-5B4B-2CA6-34710E0685A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98A45047-BA84-79F7-E451-3C0E69DF5696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9" name="그림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127EC4-2E3D-CA53-9A1D-3AC3A09B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그림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2700250-6B74-B5C6-49CC-A8BB460F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2CC0E31-EB2F-477D-B7B0-C8BE6F012202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9" name="사각형: 둥근 모서리 18">
              <a:hlinkClick r:id="rId6" action="ppaction://hlinksldjump"/>
              <a:extLst>
                <a:ext uri="{FF2B5EF4-FFF2-40B4-BE49-F238E27FC236}">
                  <a16:creationId xmlns:a16="http://schemas.microsoft.com/office/drawing/2014/main" id="{397C961A-639A-1E13-3A2C-3BAFBDB3A6F9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차시 시작</a:t>
              </a:r>
            </a:p>
          </p:txBody>
        </p:sp>
        <p:sp>
          <p:nvSpPr>
            <p:cNvPr id="20" name="사각형: 둥근 모서리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1051F76B-86CD-CD21-CC59-62D77E9D44B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1" name="사각형: 둥근 모서리 20">
              <a:hlinkClick r:id="rId8" action="ppaction://hlinksldjump"/>
              <a:extLst>
                <a:ext uri="{FF2B5EF4-FFF2-40B4-BE49-F238E27FC236}">
                  <a16:creationId xmlns:a16="http://schemas.microsoft.com/office/drawing/2014/main" id="{288A3744-0224-BFA1-6464-9B6B8A79086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2" name="사각형: 둥근 모서리 21">
              <a:hlinkClick r:id="rId9" action="ppaction://hlinksldjump"/>
              <a:extLst>
                <a:ext uri="{FF2B5EF4-FFF2-40B4-BE49-F238E27FC236}">
                  <a16:creationId xmlns:a16="http://schemas.microsoft.com/office/drawing/2014/main" id="{9E4A39A5-EB05-2CB3-269D-424D4681833B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0" name="사각형: 둥근 모서리 29">
              <a:hlinkClick r:id="rId10" action="ppaction://hlinksldjump"/>
              <a:extLst>
                <a:ext uri="{FF2B5EF4-FFF2-40B4-BE49-F238E27FC236}">
                  <a16:creationId xmlns:a16="http://schemas.microsoft.com/office/drawing/2014/main" id="{47CD805F-953B-09E4-AF90-48A23BBF36D4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31">
              <a:hlinkClick r:id="rId11" action="ppaction://hlinksldjump"/>
              <a:extLst>
                <a:ext uri="{FF2B5EF4-FFF2-40B4-BE49-F238E27FC236}">
                  <a16:creationId xmlns:a16="http://schemas.microsoft.com/office/drawing/2014/main" id="{777CD90E-4B9B-8BAB-6261-CB70C62815A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3" name="사각형: 둥근 모서리 32">
              <a:hlinkClick r:id="rId12" action="ppaction://hlinksldjump"/>
              <a:extLst>
                <a:ext uri="{FF2B5EF4-FFF2-40B4-BE49-F238E27FC236}">
                  <a16:creationId xmlns:a16="http://schemas.microsoft.com/office/drawing/2014/main" id="{9F7DC75C-DDDA-BFE3-1F49-EC19F03A3DEA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4" name="사각형: 둥근 모서리 33">
              <a:hlinkClick r:id="rId13" action="ppaction://hlinksldjump"/>
              <a:extLst>
                <a:ext uri="{FF2B5EF4-FFF2-40B4-BE49-F238E27FC236}">
                  <a16:creationId xmlns:a16="http://schemas.microsoft.com/office/drawing/2014/main" id="{17C021B8-AB92-D771-6199-CAB85814E1B6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28" name="그래픽 27">
            <a:extLst>
              <a:ext uri="{FF2B5EF4-FFF2-40B4-BE49-F238E27FC236}">
                <a16:creationId xmlns:a16="http://schemas.microsoft.com/office/drawing/2014/main" id="{C3566C90-721E-4E1D-821F-85933CA13E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3241" y="1122854"/>
            <a:ext cx="275082" cy="56464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7CB43EF8-1E25-43E9-7609-73C59489D5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63167" y="2204016"/>
            <a:ext cx="509679" cy="3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9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12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915730E-D506-96DA-48B2-5E73178803F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27" name="사각형: 둥근 모서리 26">
              <a:hlinkClick r:id="rId4" action="ppaction://hlinksldjump"/>
              <a:extLst>
                <a:ext uri="{FF2B5EF4-FFF2-40B4-BE49-F238E27FC236}">
                  <a16:creationId xmlns:a16="http://schemas.microsoft.com/office/drawing/2014/main" id="{1D17855D-0EC6-733F-0962-8BD0B9CF3D2F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0" name="사각형: 둥근 모서리 29">
              <a:hlinkClick r:id="rId5" action="ppaction://hlinksldjump"/>
              <a:extLst>
                <a:ext uri="{FF2B5EF4-FFF2-40B4-BE49-F238E27FC236}">
                  <a16:creationId xmlns:a16="http://schemas.microsoft.com/office/drawing/2014/main" id="{C91C5AB2-323D-C00E-369C-7F4BCB768638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1" name="사각형: 둥근 모서리 30">
              <a:hlinkClick r:id="rId6" action="ppaction://hlinksldjump"/>
              <a:extLst>
                <a:ext uri="{FF2B5EF4-FFF2-40B4-BE49-F238E27FC236}">
                  <a16:creationId xmlns:a16="http://schemas.microsoft.com/office/drawing/2014/main" id="{299A0683-64A0-2603-C902-5DB021099665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31">
              <a:hlinkClick r:id="rId7" action="ppaction://hlinksldjump"/>
              <a:extLst>
                <a:ext uri="{FF2B5EF4-FFF2-40B4-BE49-F238E27FC236}">
                  <a16:creationId xmlns:a16="http://schemas.microsoft.com/office/drawing/2014/main" id="{D23CE79A-4B62-B293-5457-8965B475AD5E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3" name="사각형: 둥근 모서리 32">
              <a:hlinkClick r:id="rId8" action="ppaction://hlinksldjump"/>
              <a:extLst>
                <a:ext uri="{FF2B5EF4-FFF2-40B4-BE49-F238E27FC236}">
                  <a16:creationId xmlns:a16="http://schemas.microsoft.com/office/drawing/2014/main" id="{DB83A381-EB45-A7A8-6B18-14E8E1B3522D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4" name="사각형: 둥근 모서리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AFAB901E-BB62-A8DC-71D7-F4B12F8C15DD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5" name="사각형: 둥근 모서리 34">
              <a:hlinkClick r:id="rId10" action="ppaction://hlinksldjump"/>
              <a:extLst>
                <a:ext uri="{FF2B5EF4-FFF2-40B4-BE49-F238E27FC236}">
                  <a16:creationId xmlns:a16="http://schemas.microsoft.com/office/drawing/2014/main" id="{1E7E525C-156A-B209-B45E-67C73EF68B93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5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사각형: 둥근 모서리 38">
              <a:hlinkClick r:id="rId11" action="ppaction://hlinksldjump"/>
              <a:extLst>
                <a:ext uri="{FF2B5EF4-FFF2-40B4-BE49-F238E27FC236}">
                  <a16:creationId xmlns:a16="http://schemas.microsoft.com/office/drawing/2014/main" id="{7B249BB7-DEF5-FB6A-4F3B-7A78AB7742B2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7C15025-06B2-CF00-3D60-2879AE22C091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12C98BE-57C8-7D80-CBB2-ACBC1CB742EA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9" name="그래픽 57">
                <a:extLst>
                  <a:ext uri="{FF2B5EF4-FFF2-40B4-BE49-F238E27FC236}">
                    <a16:creationId xmlns:a16="http://schemas.microsoft.com/office/drawing/2014/main" id="{51EDA9B1-477D-2BFF-7F7B-8363DD913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805E0D-420A-D081-92E5-07EAC3258B3F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FD53F18-0748-04EE-C97F-DA89BB0FB76F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7" name="그래픽 60">
                <a:extLst>
                  <a:ext uri="{FF2B5EF4-FFF2-40B4-BE49-F238E27FC236}">
                    <a16:creationId xmlns:a16="http://schemas.microsoft.com/office/drawing/2014/main" id="{EAB96E9F-567A-685C-053A-651FF27EB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EC6AAB-142F-728C-458E-EF6385C567B9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54247F8-C5E2-4CC9-8B7E-3E8A36B318E0}"/>
              </a:ext>
            </a:extLst>
          </p:cNvPr>
          <p:cNvGrpSpPr/>
          <p:nvPr/>
        </p:nvGrpSpPr>
        <p:grpSpPr>
          <a:xfrm>
            <a:off x="505825" y="983619"/>
            <a:ext cx="10869191" cy="707886"/>
            <a:chOff x="505825" y="1280569"/>
            <a:chExt cx="10869191" cy="70788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1B856DD-B800-4A99-A19F-F470D6F93831}"/>
                </a:ext>
              </a:extLst>
            </p:cNvPr>
            <p:cNvSpPr txBox="1"/>
            <p:nvPr/>
          </p:nvSpPr>
          <p:spPr>
            <a:xfrm>
              <a:off x="1032017" y="1349686"/>
              <a:ext cx="10342999" cy="606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3600" b="1" spc="-300" dirty="0"/>
                <a:t>    안에 들어갈 수 있는 수를 모두 구해 보세요</a:t>
              </a:r>
              <a:r>
                <a:rPr lang="en-US" altLang="ko-KR" sz="3600" b="1" spc="-300" dirty="0"/>
                <a:t>.</a:t>
              </a:r>
              <a:endParaRPr lang="ko-KR" altLang="en-US" sz="3600" b="1" spc="-3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FCB455-2BF2-411A-B02F-A2B4AF4F4A73}"/>
                </a:ext>
              </a:extLst>
            </p:cNvPr>
            <p:cNvSpPr txBox="1"/>
            <p:nvPr/>
          </p:nvSpPr>
          <p:spPr>
            <a:xfrm>
              <a:off x="505825" y="1280569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843C0C"/>
                  </a:solidFill>
                </a:rPr>
                <a:t>5</a:t>
              </a:r>
              <a:endParaRPr lang="ko-KR" altLang="en-US" sz="4000" b="1" dirty="0">
                <a:solidFill>
                  <a:srgbClr val="843C0C"/>
                </a:solidFill>
              </a:endParaRPr>
            </a:p>
          </p:txBody>
        </p:sp>
      </p:grp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6E5954E3-1CED-4CE4-A673-BA07B4E8AAB8}"/>
              </a:ext>
            </a:extLst>
          </p:cNvPr>
          <p:cNvSpPr>
            <a:spLocks noChangeAspect="1"/>
          </p:cNvSpPr>
          <p:nvPr/>
        </p:nvSpPr>
        <p:spPr>
          <a:xfrm>
            <a:off x="1078180" y="1170175"/>
            <a:ext cx="381600" cy="381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A6712702-EDF0-4335-8973-FEE0AF5D4B6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029600" y="748800"/>
            <a:ext cx="652750" cy="2962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4AECDF4-5076-457C-9CE9-5716C26E578B}"/>
              </a:ext>
            </a:extLst>
          </p:cNvPr>
          <p:cNvSpPr txBox="1"/>
          <p:nvPr/>
        </p:nvSpPr>
        <p:spPr>
          <a:xfrm>
            <a:off x="7752184" y="4461628"/>
            <a:ext cx="369696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                 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F13CC9-B6C1-4739-BDBF-23A79A571516}"/>
              </a:ext>
            </a:extLst>
          </p:cNvPr>
          <p:cNvSpPr txBox="1"/>
          <p:nvPr/>
        </p:nvSpPr>
        <p:spPr>
          <a:xfrm>
            <a:off x="7968208" y="4530438"/>
            <a:ext cx="3344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</a:rPr>
              <a:t>1, 2, 3, 4</a:t>
            </a: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DBE4FAF9-330E-48CD-874B-2833505C845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361348" y="4548934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5A0396F1-002E-4A3B-9BF0-DA827EA799B6}"/>
              </a:ext>
            </a:extLst>
          </p:cNvPr>
          <p:cNvSpPr/>
          <p:nvPr/>
        </p:nvSpPr>
        <p:spPr>
          <a:xfrm>
            <a:off x="3266104" y="2072053"/>
            <a:ext cx="5667314" cy="1775229"/>
          </a:xfrm>
          <a:prstGeom prst="roundRect">
            <a:avLst>
              <a:gd name="adj" fmla="val 9546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ko-KR" altLang="en-US" b="1" spc="-3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CDF25B1-FE6C-4054-91A3-993CA5140700}"/>
                  </a:ext>
                </a:extLst>
              </p:cNvPr>
              <p:cNvSpPr txBox="1"/>
              <p:nvPr/>
            </p:nvSpPr>
            <p:spPr>
              <a:xfrm>
                <a:off x="4087411" y="2336982"/>
                <a:ext cx="4990393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𝟕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𝟕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CDF25B1-FE6C-4054-91A3-993CA5140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411" y="2336982"/>
                <a:ext cx="4990393" cy="606695"/>
              </a:xfrm>
              <a:prstGeom prst="rect">
                <a:avLst/>
              </a:prstGeom>
              <a:blipFill>
                <a:blip r:embed="rId16"/>
                <a:stretch>
                  <a:fillRect b="-7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BC4FC5A4-8FFE-4B7C-844D-CA1DF7D9EDA9}"/>
              </a:ext>
            </a:extLst>
          </p:cNvPr>
          <p:cNvSpPr>
            <a:spLocks noChangeAspect="1"/>
          </p:cNvSpPr>
          <p:nvPr/>
        </p:nvSpPr>
        <p:spPr>
          <a:xfrm>
            <a:off x="7565637" y="2526909"/>
            <a:ext cx="381600" cy="381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E546F878-5A3F-B1E5-1E10-EF9B3B7BC9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id="{5C3F31F3-9F5B-1566-D6C4-FC16F9EB17C6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E9A71F9A-E82E-22CB-10E4-35F367589D07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935B88CE-8681-81EA-8CFA-F4F893747162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12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FC967D87-0299-5EF5-ACD7-1647AC16718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3FFD2A6-2817-2D30-6C5E-34828E963E31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4" name="그림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6267C4-A456-C37A-D689-2FA2C893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그림 3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D25BBED-C4F7-271C-A7E7-E4B483ED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C76EBA-4DE2-A179-90C3-408D1DBF19C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" name="사각형: 둥근 모서리 2">
              <a:hlinkClick r:id="rId4" action="ppaction://hlinksldjump"/>
              <a:extLst>
                <a:ext uri="{FF2B5EF4-FFF2-40B4-BE49-F238E27FC236}">
                  <a16:creationId xmlns:a16="http://schemas.microsoft.com/office/drawing/2014/main" id="{93D8FBAA-C702-63B5-A793-25ACC42886C7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" name="사각형: 둥근 모서리 4">
              <a:hlinkClick r:id="rId5" action="ppaction://hlinksldjump"/>
              <a:extLst>
                <a:ext uri="{FF2B5EF4-FFF2-40B4-BE49-F238E27FC236}">
                  <a16:creationId xmlns:a16="http://schemas.microsoft.com/office/drawing/2014/main" id="{75A139B4-82BE-4F2D-DEA8-F4E88AF3FEC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" name="사각형: 둥근 모서리 5">
              <a:hlinkClick r:id="rId6" action="ppaction://hlinksldjump"/>
              <a:extLst>
                <a:ext uri="{FF2B5EF4-FFF2-40B4-BE49-F238E27FC236}">
                  <a16:creationId xmlns:a16="http://schemas.microsoft.com/office/drawing/2014/main" id="{34735314-16FA-D6CC-B071-A77D8C6C32A1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" name="사각형: 둥근 모서리 6">
              <a:hlinkClick r:id="rId7" action="ppaction://hlinksldjump"/>
              <a:extLst>
                <a:ext uri="{FF2B5EF4-FFF2-40B4-BE49-F238E27FC236}">
                  <a16:creationId xmlns:a16="http://schemas.microsoft.com/office/drawing/2014/main" id="{1C9D8417-03D8-8BEE-EE99-BFC400EC6556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" name="사각형: 둥근 모서리 7">
              <a:hlinkClick r:id="rId8" action="ppaction://hlinksldjump"/>
              <a:extLst>
                <a:ext uri="{FF2B5EF4-FFF2-40B4-BE49-F238E27FC236}">
                  <a16:creationId xmlns:a16="http://schemas.microsoft.com/office/drawing/2014/main" id="{74332FD1-F0DC-F942-F2A8-54B8B14CE08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9" name="사각형: 둥근 모서리 8">
              <a:hlinkClick r:id="rId9" action="ppaction://hlinksldjump"/>
              <a:extLst>
                <a:ext uri="{FF2B5EF4-FFF2-40B4-BE49-F238E27FC236}">
                  <a16:creationId xmlns:a16="http://schemas.microsoft.com/office/drawing/2014/main" id="{CD663208-4F63-AAD6-2BDB-A12F7484E971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10" name="사각형: 둥근 모서리 9">
              <a:hlinkClick r:id="rId10" action="ppaction://hlinksldjump"/>
              <a:extLst>
                <a:ext uri="{FF2B5EF4-FFF2-40B4-BE49-F238E27FC236}">
                  <a16:creationId xmlns:a16="http://schemas.microsoft.com/office/drawing/2014/main" id="{B583DE5C-663A-EE8A-61FD-41902A80C1B1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1" name="사각형: 둥근 모서리 10">
              <a:hlinkClick r:id="rId11" action="ppaction://hlinksldjump"/>
              <a:extLst>
                <a:ext uri="{FF2B5EF4-FFF2-40B4-BE49-F238E27FC236}">
                  <a16:creationId xmlns:a16="http://schemas.microsoft.com/office/drawing/2014/main" id="{4A11C54A-1CB2-6711-C1CB-2A8C8E27B26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696A164-CE66-51AD-72B5-93FA1561AA85}"/>
              </a:ext>
            </a:extLst>
          </p:cNvPr>
          <p:cNvSpPr txBox="1"/>
          <p:nvPr/>
        </p:nvSpPr>
        <p:spPr>
          <a:xfrm>
            <a:off x="1343025" y="1678574"/>
            <a:ext cx="10092394" cy="182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체육 시간에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제자리멀리뛰기를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했습니다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기록의 차이가 가장 많이 나는 학생은 누구와 누구이고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기록의 차이는 몇 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인지 구해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순서도: 연결자 16">
            <a:extLst>
              <a:ext uri="{FF2B5EF4-FFF2-40B4-BE49-F238E27FC236}">
                <a16:creationId xmlns:a16="http://schemas.microsoft.com/office/drawing/2014/main" id="{9AE388DF-A488-7074-FD65-8567C6E7123D}"/>
              </a:ext>
            </a:extLst>
          </p:cNvPr>
          <p:cNvSpPr>
            <a:spLocks noChangeAspect="1"/>
          </p:cNvSpPr>
          <p:nvPr/>
        </p:nvSpPr>
        <p:spPr>
          <a:xfrm>
            <a:off x="1092420" y="1915912"/>
            <a:ext cx="181333" cy="180000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F10EF7F2-880A-15ED-3675-9EC0FC1DA4F5}"/>
              </a:ext>
            </a:extLst>
          </p:cNvPr>
          <p:cNvGrpSpPr/>
          <p:nvPr/>
        </p:nvGrpSpPr>
        <p:grpSpPr>
          <a:xfrm>
            <a:off x="1351734" y="4020145"/>
            <a:ext cx="10082213" cy="1923496"/>
            <a:chOff x="1351734" y="4020145"/>
            <a:chExt cx="10082213" cy="1923496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204ABFE4-DF07-4916-81D2-242BFF88D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51734" y="4020145"/>
              <a:ext cx="10082213" cy="1923496"/>
            </a:xfrm>
            <a:prstGeom prst="rect">
              <a:avLst/>
            </a:prstGeom>
          </p:spPr>
        </p:pic>
        <p:sp>
          <p:nvSpPr>
            <p:cNvPr id="41" name="텍스트 개체 틀 4">
              <a:extLst>
                <a:ext uri="{FF2B5EF4-FFF2-40B4-BE49-F238E27FC236}">
                  <a16:creationId xmlns:a16="http://schemas.microsoft.com/office/drawing/2014/main" id="{D2BC9875-4477-1025-8106-074A8E78E091}"/>
                </a:ext>
              </a:extLst>
            </p:cNvPr>
            <p:cNvSpPr txBox="1">
              <a:spLocks/>
            </p:cNvSpPr>
            <p:nvPr/>
          </p:nvSpPr>
          <p:spPr>
            <a:xfrm>
              <a:off x="3408240" y="4161105"/>
              <a:ext cx="2598333" cy="382844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b="1" kern="1200" spc="-3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800" i="0" u="none" strike="noStrike" baseline="0" dirty="0">
                  <a:solidFill>
                    <a:srgbClr val="000000"/>
                  </a:solidFill>
                  <a:latin typeface="YoonV YoonGothic100Std_OTF"/>
                </a:rPr>
                <a:t>채원</a:t>
              </a:r>
            </a:p>
          </p:txBody>
        </p:sp>
        <p:sp>
          <p:nvSpPr>
            <p:cNvPr id="45" name="텍스트 개체 틀 4">
              <a:extLst>
                <a:ext uri="{FF2B5EF4-FFF2-40B4-BE49-F238E27FC236}">
                  <a16:creationId xmlns:a16="http://schemas.microsoft.com/office/drawing/2014/main" id="{50FE4163-6710-7FEE-3263-52C14EF758F1}"/>
                </a:ext>
              </a:extLst>
            </p:cNvPr>
            <p:cNvSpPr txBox="1">
              <a:spLocks/>
            </p:cNvSpPr>
            <p:nvPr/>
          </p:nvSpPr>
          <p:spPr>
            <a:xfrm>
              <a:off x="6087131" y="4161105"/>
              <a:ext cx="2598333" cy="382844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b="1" kern="1200" spc="-3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800" dirty="0">
                  <a:solidFill>
                    <a:srgbClr val="000000"/>
                  </a:solidFill>
                  <a:latin typeface="YoonV YoonGothic100Std_OTF"/>
                </a:rPr>
                <a:t>지유</a:t>
              </a:r>
              <a:endParaRPr lang="ko-KR" altLang="en-US" sz="2800" i="0" u="none" strike="noStrike" baseline="0" dirty="0">
                <a:solidFill>
                  <a:srgbClr val="000000"/>
                </a:solidFill>
                <a:latin typeface="YoonV YoonGothic100Std_OTF"/>
              </a:endParaRPr>
            </a:p>
          </p:txBody>
        </p:sp>
        <p:sp>
          <p:nvSpPr>
            <p:cNvPr id="46" name="텍스트 개체 틀 4">
              <a:extLst>
                <a:ext uri="{FF2B5EF4-FFF2-40B4-BE49-F238E27FC236}">
                  <a16:creationId xmlns:a16="http://schemas.microsoft.com/office/drawing/2014/main" id="{252CACCC-2464-D318-EC54-A96619F25D84}"/>
                </a:ext>
              </a:extLst>
            </p:cNvPr>
            <p:cNvSpPr txBox="1">
              <a:spLocks/>
            </p:cNvSpPr>
            <p:nvPr/>
          </p:nvSpPr>
          <p:spPr>
            <a:xfrm>
              <a:off x="8764894" y="4161105"/>
              <a:ext cx="2598333" cy="382844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b="1" kern="1200" spc="-3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800" dirty="0">
                  <a:solidFill>
                    <a:srgbClr val="000000"/>
                  </a:solidFill>
                  <a:latin typeface="YoonV YoonGothic100Std_OTF"/>
                </a:rPr>
                <a:t>서준</a:t>
              </a:r>
              <a:endParaRPr lang="ko-KR" altLang="en-US" sz="2800" i="0" u="none" strike="noStrike" baseline="0" dirty="0">
                <a:solidFill>
                  <a:srgbClr val="000000"/>
                </a:solidFill>
                <a:latin typeface="YoonV YoonGothic100Std_OTF"/>
              </a:endParaRPr>
            </a:p>
          </p:txBody>
        </p:sp>
        <p:sp>
          <p:nvSpPr>
            <p:cNvPr id="47" name="텍스트 개체 틀 4">
              <a:extLst>
                <a:ext uri="{FF2B5EF4-FFF2-40B4-BE49-F238E27FC236}">
                  <a16:creationId xmlns:a16="http://schemas.microsoft.com/office/drawing/2014/main" id="{463EE062-DAD7-E963-4DD5-F4AEC3B1F67E}"/>
                </a:ext>
              </a:extLst>
            </p:cNvPr>
            <p:cNvSpPr txBox="1">
              <a:spLocks/>
            </p:cNvSpPr>
            <p:nvPr/>
          </p:nvSpPr>
          <p:spPr>
            <a:xfrm>
              <a:off x="1405217" y="4161105"/>
              <a:ext cx="1923594" cy="382844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b="1" kern="1200" spc="-3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800" i="0" u="none" strike="noStrike" baseline="0" dirty="0">
                  <a:solidFill>
                    <a:srgbClr val="000000"/>
                  </a:solidFill>
                  <a:latin typeface="YoonV YoonGothic100Std_OTF"/>
                </a:rPr>
                <a:t>이름</a:t>
              </a:r>
            </a:p>
          </p:txBody>
        </p:sp>
        <p:sp>
          <p:nvSpPr>
            <p:cNvPr id="48" name="텍스트 개체 틀 4">
              <a:extLst>
                <a:ext uri="{FF2B5EF4-FFF2-40B4-BE49-F238E27FC236}">
                  <a16:creationId xmlns:a16="http://schemas.microsoft.com/office/drawing/2014/main" id="{B5370285-70A7-883C-681E-03A1A12CAC71}"/>
                </a:ext>
              </a:extLst>
            </p:cNvPr>
            <p:cNvSpPr txBox="1">
              <a:spLocks/>
            </p:cNvSpPr>
            <p:nvPr/>
          </p:nvSpPr>
          <p:spPr>
            <a:xfrm>
              <a:off x="1405217" y="5127753"/>
              <a:ext cx="1923594" cy="382844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b="1" kern="1200" spc="-3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800" dirty="0">
                  <a:solidFill>
                    <a:srgbClr val="000000"/>
                  </a:solidFill>
                </a:rPr>
                <a:t>기록</a:t>
              </a:r>
              <a:r>
                <a:rPr lang="en-US" altLang="ko-KR" sz="2800" dirty="0">
                  <a:solidFill>
                    <a:srgbClr val="000000"/>
                  </a:solidFill>
                </a:rPr>
                <a:t>(</a:t>
              </a:r>
              <a:r>
                <a:rPr lang="en-US" altLang="ko-KR" sz="28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m</a:t>
              </a:r>
              <a:r>
                <a:rPr lang="en-US" altLang="ko-KR" sz="2800" dirty="0">
                  <a:solidFill>
                    <a:srgbClr val="000000"/>
                  </a:solidFill>
                </a:rPr>
                <a:t>)</a:t>
              </a:r>
              <a:endParaRPr lang="ko-KR" altLang="en-US" sz="2800" i="0" u="none" strike="noStrike" baseline="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텍스트 개체 틀 4">
                  <a:extLst>
                    <a:ext uri="{FF2B5EF4-FFF2-40B4-BE49-F238E27FC236}">
                      <a16:creationId xmlns:a16="http://schemas.microsoft.com/office/drawing/2014/main" id="{7C32880A-C42D-509D-7E9E-F13319BBAE7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249505" y="4735206"/>
                  <a:ext cx="976484" cy="382844"/>
                </a:xfrm>
                <a:prstGeom prst="rect">
                  <a:avLst/>
                </a:prstGeom>
                <a:noFill/>
              </p:spPr>
              <p:txBody>
                <a:bodyPr lIns="0" tIns="0" rIns="0" bIns="0"/>
                <a:lstStyle>
                  <a:lvl1pPr marL="0" indent="0" algn="l" defTabSz="914400" rtl="0" eaLnBrk="1" latinLnBrk="1" hangingPunct="1">
                    <a:lnSpc>
                      <a:spcPct val="12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3600" b="1" kern="1200" spc="-3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800" b="1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>
                          <m:fPr>
                            <m:ctrlPr>
                              <a:rPr lang="en-US" altLang="ko-KR" sz="280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ko-KR" altLang="en-US" sz="2800" i="0" u="none" strike="noStrike" baseline="0" dirty="0">
                    <a:solidFill>
                      <a:srgbClr val="000000"/>
                    </a:solidFill>
                    <a:latin typeface="YoonV YoonGothic100Std_OTF"/>
                  </a:endParaRPr>
                </a:p>
              </p:txBody>
            </p:sp>
          </mc:Choice>
          <mc:Fallback xmlns="">
            <p:sp>
              <p:nvSpPr>
                <p:cNvPr id="49" name="텍스트 개체 틀 4">
                  <a:extLst>
                    <a:ext uri="{FF2B5EF4-FFF2-40B4-BE49-F238E27FC236}">
                      <a16:creationId xmlns:a16="http://schemas.microsoft.com/office/drawing/2014/main" id="{7C32880A-C42D-509D-7E9E-F13319BBA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505" y="4735206"/>
                  <a:ext cx="976484" cy="382844"/>
                </a:xfrm>
                <a:prstGeom prst="rect">
                  <a:avLst/>
                </a:prstGeom>
                <a:blipFill>
                  <a:blip r:embed="rId13"/>
                  <a:stretch>
                    <a:fillRect b="-1507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텍스트 개체 틀 4">
                  <a:extLst>
                    <a:ext uri="{FF2B5EF4-FFF2-40B4-BE49-F238E27FC236}">
                      <a16:creationId xmlns:a16="http://schemas.microsoft.com/office/drawing/2014/main" id="{CAF8875D-8800-CB8E-57E1-75D1713541C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20153" y="4735206"/>
                  <a:ext cx="976484" cy="382844"/>
                </a:xfrm>
                <a:prstGeom prst="rect">
                  <a:avLst/>
                </a:prstGeom>
                <a:noFill/>
              </p:spPr>
              <p:txBody>
                <a:bodyPr lIns="0" tIns="0" rIns="0" bIns="0"/>
                <a:lstStyle>
                  <a:lvl1pPr marL="0" indent="0" algn="l" defTabSz="914400" rtl="0" eaLnBrk="1" latinLnBrk="1" hangingPunct="1">
                    <a:lnSpc>
                      <a:spcPct val="12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3600" b="1" kern="1200" spc="-3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800" b="1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>
                          <m:fPr>
                            <m:ctrlPr>
                              <a:rPr lang="en-US" altLang="ko-KR" sz="280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ko-KR" altLang="en-US" sz="2800" i="0" u="none" strike="noStrike" baseline="0" dirty="0">
                    <a:solidFill>
                      <a:srgbClr val="000000"/>
                    </a:solidFill>
                    <a:latin typeface="YoonV YoonGothic100Std_OTF"/>
                  </a:endParaRPr>
                </a:p>
              </p:txBody>
            </p:sp>
          </mc:Choice>
          <mc:Fallback xmlns="">
            <p:sp>
              <p:nvSpPr>
                <p:cNvPr id="55" name="텍스트 개체 틀 4">
                  <a:extLst>
                    <a:ext uri="{FF2B5EF4-FFF2-40B4-BE49-F238E27FC236}">
                      <a16:creationId xmlns:a16="http://schemas.microsoft.com/office/drawing/2014/main" id="{CAF8875D-8800-CB8E-57E1-75D1713541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153" y="4735206"/>
                  <a:ext cx="976484" cy="382844"/>
                </a:xfrm>
                <a:prstGeom prst="rect">
                  <a:avLst/>
                </a:prstGeom>
                <a:blipFill>
                  <a:blip r:embed="rId14"/>
                  <a:stretch>
                    <a:fillRect b="-1507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텍스트 개체 틀 4">
                  <a:extLst>
                    <a:ext uri="{FF2B5EF4-FFF2-40B4-BE49-F238E27FC236}">
                      <a16:creationId xmlns:a16="http://schemas.microsoft.com/office/drawing/2014/main" id="{90CFB449-2D86-BA21-27E6-E016DC0B33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08395" y="4735206"/>
                  <a:ext cx="976484" cy="382844"/>
                </a:xfrm>
                <a:prstGeom prst="rect">
                  <a:avLst/>
                </a:prstGeom>
                <a:noFill/>
              </p:spPr>
              <p:txBody>
                <a:bodyPr lIns="0" tIns="0" rIns="0" bIns="0"/>
                <a:lstStyle>
                  <a:lvl1pPr marL="0" indent="0" algn="l" defTabSz="914400" rtl="0" eaLnBrk="1" latinLnBrk="1" hangingPunct="1">
                    <a:lnSpc>
                      <a:spcPct val="12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3600" b="1" kern="1200" spc="-3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280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ko-KR" altLang="en-US" sz="2800" i="0" u="none" strike="noStrike" baseline="0" dirty="0">
                    <a:solidFill>
                      <a:srgbClr val="000000"/>
                    </a:solidFill>
                    <a:latin typeface="YoonV YoonGothic100Std_OTF"/>
                  </a:endParaRPr>
                </a:p>
              </p:txBody>
            </p:sp>
          </mc:Choice>
          <mc:Fallback xmlns="">
            <p:sp>
              <p:nvSpPr>
                <p:cNvPr id="58" name="텍스트 개체 틀 4">
                  <a:extLst>
                    <a:ext uri="{FF2B5EF4-FFF2-40B4-BE49-F238E27FC236}">
                      <a16:creationId xmlns:a16="http://schemas.microsoft.com/office/drawing/2014/main" id="{90CFB449-2D86-BA21-27E6-E016DC0B3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395" y="4735206"/>
                  <a:ext cx="976484" cy="382844"/>
                </a:xfrm>
                <a:prstGeom prst="rect">
                  <a:avLst/>
                </a:prstGeom>
                <a:blipFill>
                  <a:blip r:embed="rId15"/>
                  <a:stretch>
                    <a:fillRect b="-1507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621717AD-2755-0890-1CC0-9C1EA125BBB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CCF7287C-B5E9-3FA9-3240-D2AB9CC655A8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66" name="그래픽 57">
                <a:extLst>
                  <a:ext uri="{FF2B5EF4-FFF2-40B4-BE49-F238E27FC236}">
                    <a16:creationId xmlns:a16="http://schemas.microsoft.com/office/drawing/2014/main" id="{6DA7956D-B5EC-6394-600A-20B9B334D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A14B18C-D094-1321-AD0F-F4B644522BC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FB4734D7-E815-D6B1-01B5-543C75AB1D6B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64" name="그래픽 60">
                <a:extLst>
                  <a:ext uri="{FF2B5EF4-FFF2-40B4-BE49-F238E27FC236}">
                    <a16:creationId xmlns:a16="http://schemas.microsoft.com/office/drawing/2014/main" id="{02D37B36-0116-CF67-9095-0F18A34A8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5738358-5B0F-DB3E-EADA-E42306313091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8F4DA1EC-1E5F-9C42-26C5-0477DA0CEC99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6701421" y="3187371"/>
            <a:ext cx="895523" cy="29703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F534F90-23B2-0612-4B4D-C82D514522E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pic>
        <p:nvPicPr>
          <p:cNvPr id="20" name="그림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9602829-BA6E-8E41-0736-8917FD380A4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6AE65F60-E5F4-3432-3C41-D7A69EE4CDA6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28">
            <a:extLst>
              <a:ext uri="{FF2B5EF4-FFF2-40B4-BE49-F238E27FC236}">
                <a16:creationId xmlns:a16="http://schemas.microsoft.com/office/drawing/2014/main" id="{FF710AAC-AFBC-AF5D-165A-4CBAF85C754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id="{5C3F31F3-9F5B-1566-D6C4-FC16F9EB17C6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E9A71F9A-E82E-22CB-10E4-35F367589D07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935B88CE-8681-81EA-8CFA-F4F893747162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12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FC967D87-0299-5EF5-ACD7-1647AC16718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3FFD2A6-2817-2D30-6C5E-34828E963E31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4" name="그림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6267C4-A456-C37A-D689-2FA2C893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그림 3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D25BBED-C4F7-271C-A7E7-E4B483ED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C76EBA-4DE2-A179-90C3-408D1DBF19C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" name="사각형: 둥근 모서리 2">
              <a:hlinkClick r:id="rId4" action="ppaction://hlinksldjump"/>
              <a:extLst>
                <a:ext uri="{FF2B5EF4-FFF2-40B4-BE49-F238E27FC236}">
                  <a16:creationId xmlns:a16="http://schemas.microsoft.com/office/drawing/2014/main" id="{93D8FBAA-C702-63B5-A793-25ACC42886C7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" name="사각형: 둥근 모서리 4">
              <a:hlinkClick r:id="rId5" action="ppaction://hlinksldjump"/>
              <a:extLst>
                <a:ext uri="{FF2B5EF4-FFF2-40B4-BE49-F238E27FC236}">
                  <a16:creationId xmlns:a16="http://schemas.microsoft.com/office/drawing/2014/main" id="{75A139B4-82BE-4F2D-DEA8-F4E88AF3FEC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" name="사각형: 둥근 모서리 5">
              <a:hlinkClick r:id="rId6" action="ppaction://hlinksldjump"/>
              <a:extLst>
                <a:ext uri="{FF2B5EF4-FFF2-40B4-BE49-F238E27FC236}">
                  <a16:creationId xmlns:a16="http://schemas.microsoft.com/office/drawing/2014/main" id="{34735314-16FA-D6CC-B071-A77D8C6C32A1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" name="사각형: 둥근 모서리 6">
              <a:hlinkClick r:id="rId7" action="ppaction://hlinksldjump"/>
              <a:extLst>
                <a:ext uri="{FF2B5EF4-FFF2-40B4-BE49-F238E27FC236}">
                  <a16:creationId xmlns:a16="http://schemas.microsoft.com/office/drawing/2014/main" id="{1C9D8417-03D8-8BEE-EE99-BFC400EC6556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" name="사각형: 둥근 모서리 7">
              <a:hlinkClick r:id="rId8" action="ppaction://hlinksldjump"/>
              <a:extLst>
                <a:ext uri="{FF2B5EF4-FFF2-40B4-BE49-F238E27FC236}">
                  <a16:creationId xmlns:a16="http://schemas.microsoft.com/office/drawing/2014/main" id="{74332FD1-F0DC-F942-F2A8-54B8B14CE08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9" name="사각형: 둥근 모서리 8">
              <a:hlinkClick r:id="rId9" action="ppaction://hlinksldjump"/>
              <a:extLst>
                <a:ext uri="{FF2B5EF4-FFF2-40B4-BE49-F238E27FC236}">
                  <a16:creationId xmlns:a16="http://schemas.microsoft.com/office/drawing/2014/main" id="{CD663208-4F63-AAD6-2BDB-A12F7484E971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10" name="사각형: 둥근 모서리 9">
              <a:hlinkClick r:id="rId10" action="ppaction://hlinksldjump"/>
              <a:extLst>
                <a:ext uri="{FF2B5EF4-FFF2-40B4-BE49-F238E27FC236}">
                  <a16:creationId xmlns:a16="http://schemas.microsoft.com/office/drawing/2014/main" id="{B583DE5C-663A-EE8A-61FD-41902A80C1B1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1" name="사각형: 둥근 모서리 10">
              <a:hlinkClick r:id="rId11" action="ppaction://hlinksldjump"/>
              <a:extLst>
                <a:ext uri="{FF2B5EF4-FFF2-40B4-BE49-F238E27FC236}">
                  <a16:creationId xmlns:a16="http://schemas.microsoft.com/office/drawing/2014/main" id="{4A11C54A-1CB2-6711-C1CB-2A8C8E27B26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696A164-CE66-51AD-72B5-93FA1561AA85}"/>
              </a:ext>
            </a:extLst>
          </p:cNvPr>
          <p:cNvSpPr txBox="1"/>
          <p:nvPr/>
        </p:nvSpPr>
        <p:spPr>
          <a:xfrm>
            <a:off x="1343025" y="2048025"/>
            <a:ext cx="10092394" cy="7261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가장 멀리 뛴 학생과 가장 가깝게 뛴 학생의 이름을 차례대로 써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BDAAB1C5-C05A-33B6-6EA1-5144FA3FE4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1" y="1556173"/>
            <a:ext cx="1265400" cy="47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9" name="순서도: 연결자 38">
            <a:extLst>
              <a:ext uri="{FF2B5EF4-FFF2-40B4-BE49-F238E27FC236}">
                <a16:creationId xmlns:a16="http://schemas.microsoft.com/office/drawing/2014/main" id="{65BA7D57-F097-F4B5-55E8-DBEF016F8D39}"/>
              </a:ext>
            </a:extLst>
          </p:cNvPr>
          <p:cNvSpPr>
            <a:spLocks noChangeAspect="1"/>
          </p:cNvSpPr>
          <p:nvPr/>
        </p:nvSpPr>
        <p:spPr>
          <a:xfrm>
            <a:off x="1070859" y="2253152"/>
            <a:ext cx="165600" cy="165600"/>
          </a:xfrm>
          <a:prstGeom prst="flowChartConnector">
            <a:avLst/>
          </a:prstGeom>
          <a:solidFill>
            <a:srgbClr val="002060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8907DC-F55F-C435-013E-134569C7520B}"/>
              </a:ext>
            </a:extLst>
          </p:cNvPr>
          <p:cNvSpPr txBox="1"/>
          <p:nvPr/>
        </p:nvSpPr>
        <p:spPr>
          <a:xfrm>
            <a:off x="6860380" y="3154361"/>
            <a:ext cx="4588767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     ,                    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4FED5-F967-E3AA-3707-755D391D3711}"/>
              </a:ext>
            </a:extLst>
          </p:cNvPr>
          <p:cNvSpPr txBox="1"/>
          <p:nvPr/>
        </p:nvSpPr>
        <p:spPr>
          <a:xfrm>
            <a:off x="7094226" y="3223171"/>
            <a:ext cx="2048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spc="-300" dirty="0">
                <a:solidFill>
                  <a:srgbClr val="FF0000"/>
                </a:solidFill>
              </a:rPr>
              <a:t>지유</a:t>
            </a: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93411E86-897B-528A-7F4D-74E08513CDA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934926" y="2975344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CF93B57-8C59-C414-FD19-C8BBD6BC660D}"/>
              </a:ext>
            </a:extLst>
          </p:cNvPr>
          <p:cNvSpPr txBox="1"/>
          <p:nvPr/>
        </p:nvSpPr>
        <p:spPr>
          <a:xfrm>
            <a:off x="1343025" y="4061917"/>
            <a:ext cx="10092394" cy="182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위에서 구한 학생들의 기록의 차이는 몇 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인가요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?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순서도: 연결자 45">
            <a:extLst>
              <a:ext uri="{FF2B5EF4-FFF2-40B4-BE49-F238E27FC236}">
                <a16:creationId xmlns:a16="http://schemas.microsoft.com/office/drawing/2014/main" id="{D10D2373-97CF-ED30-4279-493763FA3DE1}"/>
              </a:ext>
            </a:extLst>
          </p:cNvPr>
          <p:cNvSpPr>
            <a:spLocks noChangeAspect="1"/>
          </p:cNvSpPr>
          <p:nvPr/>
        </p:nvSpPr>
        <p:spPr>
          <a:xfrm>
            <a:off x="1070859" y="4267044"/>
            <a:ext cx="165600" cy="165600"/>
          </a:xfrm>
          <a:prstGeom prst="flowChartConnector">
            <a:avLst/>
          </a:prstGeom>
          <a:solidFill>
            <a:srgbClr val="002060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EC5E17-BF00-B134-D0B5-8C7B7547E5AC}"/>
                  </a:ext>
                </a:extLst>
              </p:cNvPr>
              <p:cNvSpPr txBox="1"/>
              <p:nvPr/>
            </p:nvSpPr>
            <p:spPr>
              <a:xfrm>
                <a:off x="8211940" y="4431807"/>
                <a:ext cx="2572908" cy="1292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spc="-3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EC5E17-BF00-B134-D0B5-8C7B7547E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0" y="4431807"/>
                <a:ext cx="2572908" cy="12927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4151B7C-0347-85C7-1BA3-05D72F2D92C7}"/>
              </a:ext>
            </a:extLst>
          </p:cNvPr>
          <p:cNvSpPr txBox="1"/>
          <p:nvPr/>
        </p:nvSpPr>
        <p:spPr>
          <a:xfrm>
            <a:off x="7968208" y="4801160"/>
            <a:ext cx="3480939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          ) </a:t>
            </a:r>
            <a:r>
              <a:rPr lang="en-US" altLang="ko-KR" sz="3200" b="1" spc="-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97FB0787-4BD6-3CF0-8E9E-5C53259E600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19359" y="4879351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E17F675-96C6-5062-90C7-FD6F854F34D9}"/>
              </a:ext>
            </a:extLst>
          </p:cNvPr>
          <p:cNvSpPr txBox="1"/>
          <p:nvPr/>
        </p:nvSpPr>
        <p:spPr>
          <a:xfrm>
            <a:off x="9264822" y="3223171"/>
            <a:ext cx="2048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spc="-300" dirty="0">
                <a:solidFill>
                  <a:srgbClr val="FF0000"/>
                </a:solidFill>
              </a:rPr>
              <a:t>채원</a:t>
            </a: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9EDAB9C1-083E-CED3-B1D5-62A92BBFC696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BE42D831-C53E-E398-9F21-B12D75BA8E93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60" name="그래픽 57">
                <a:extLst>
                  <a:ext uri="{FF2B5EF4-FFF2-40B4-BE49-F238E27FC236}">
                    <a16:creationId xmlns:a16="http://schemas.microsoft.com/office/drawing/2014/main" id="{164FF02A-EBA9-A4F6-B877-F402268CB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4E478C2-2D22-AB7B-55AE-89A420F972A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54F9A370-0130-6FF5-C915-90931405B131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58" name="그래픽 60">
                <a:extLst>
                  <a:ext uri="{FF2B5EF4-FFF2-40B4-BE49-F238E27FC236}">
                    <a16:creationId xmlns:a16="http://schemas.microsoft.com/office/drawing/2014/main" id="{D407CE9A-1422-BD1C-29C5-26756B665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71F2159-C604-BB48-84BB-6175405D8EF1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F0411F7D-F018-AE50-5EB2-EB61F38F0F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pic>
        <p:nvPicPr>
          <p:cNvPr id="4" name="그림 28">
            <a:extLst>
              <a:ext uri="{FF2B5EF4-FFF2-40B4-BE49-F238E27FC236}">
                <a16:creationId xmlns:a16="http://schemas.microsoft.com/office/drawing/2014/main" id="{BE486335-0100-18EC-261C-019E64F9147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7F058F68-52A6-0E73-7A91-6395C50B2793}"/>
              </a:ext>
            </a:extLst>
          </p:cNvPr>
          <p:cNvGrpSpPr/>
          <p:nvPr/>
        </p:nvGrpSpPr>
        <p:grpSpPr>
          <a:xfrm>
            <a:off x="70338" y="285750"/>
            <a:ext cx="12051324" cy="6286500"/>
            <a:chOff x="0" y="333375"/>
            <a:chExt cx="12051324" cy="6286500"/>
          </a:xfrm>
          <a:solidFill>
            <a:schemeClr val="bg1"/>
          </a:solidFill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4C8BA336-3339-4019-A257-28B78C933A5A}"/>
                </a:ext>
              </a:extLst>
            </p:cNvPr>
            <p:cNvSpPr/>
            <p:nvPr/>
          </p:nvSpPr>
          <p:spPr>
            <a:xfrm>
              <a:off x="0" y="333375"/>
              <a:ext cx="12051324" cy="6286500"/>
            </a:xfrm>
            <a:prstGeom prst="roundRect">
              <a:avLst>
                <a:gd name="adj" fmla="val 8805"/>
              </a:avLst>
            </a:prstGeom>
            <a:grpFill/>
            <a:ln w="38100">
              <a:solidFill>
                <a:srgbClr val="3F97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20000"/>
                </a:lnSpc>
              </a:pPr>
              <a:endParaRPr lang="ko-KR" altLang="en-US" b="1" spc="-300"/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AEE421D6-E8C3-17F7-AC9D-D27D3FA38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7211" y="583302"/>
              <a:ext cx="360000" cy="360000"/>
            </a:xfrm>
            <a:prstGeom prst="rect">
              <a:avLst/>
            </a:prstGeom>
            <a:grpFill/>
            <a:effectLst/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3B24A3C0-4855-40CF-99F9-6E704C778651}"/>
              </a:ext>
            </a:extLst>
          </p:cNvPr>
          <p:cNvGrpSpPr/>
          <p:nvPr/>
        </p:nvGrpSpPr>
        <p:grpSpPr>
          <a:xfrm>
            <a:off x="1057863" y="2481717"/>
            <a:ext cx="10082213" cy="1923496"/>
            <a:chOff x="1351734" y="4020145"/>
            <a:chExt cx="10082213" cy="1923496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16080459-3AC8-4F64-A4FC-226389CFE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1734" y="4020145"/>
              <a:ext cx="10082213" cy="1923496"/>
            </a:xfrm>
            <a:prstGeom prst="rect">
              <a:avLst/>
            </a:prstGeom>
          </p:spPr>
        </p:pic>
        <p:sp>
          <p:nvSpPr>
            <p:cNvPr id="39" name="텍스트 개체 틀 4">
              <a:extLst>
                <a:ext uri="{FF2B5EF4-FFF2-40B4-BE49-F238E27FC236}">
                  <a16:creationId xmlns:a16="http://schemas.microsoft.com/office/drawing/2014/main" id="{1EAB1E59-3B03-43BD-BF02-FCF07A3D1B75}"/>
                </a:ext>
              </a:extLst>
            </p:cNvPr>
            <p:cNvSpPr txBox="1">
              <a:spLocks/>
            </p:cNvSpPr>
            <p:nvPr/>
          </p:nvSpPr>
          <p:spPr>
            <a:xfrm>
              <a:off x="3408240" y="4161105"/>
              <a:ext cx="2598333" cy="382844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b="1" kern="1200" spc="-3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800" i="0" u="none" strike="noStrike" baseline="0" dirty="0">
                  <a:solidFill>
                    <a:srgbClr val="000000"/>
                  </a:solidFill>
                  <a:latin typeface="YoonV YoonGothic100Std_OTF"/>
                </a:rPr>
                <a:t>채원</a:t>
              </a:r>
            </a:p>
          </p:txBody>
        </p:sp>
        <p:sp>
          <p:nvSpPr>
            <p:cNvPr id="40" name="텍스트 개체 틀 4">
              <a:extLst>
                <a:ext uri="{FF2B5EF4-FFF2-40B4-BE49-F238E27FC236}">
                  <a16:creationId xmlns:a16="http://schemas.microsoft.com/office/drawing/2014/main" id="{F7B78F33-F47F-4236-8756-2544F8EB942F}"/>
                </a:ext>
              </a:extLst>
            </p:cNvPr>
            <p:cNvSpPr txBox="1">
              <a:spLocks/>
            </p:cNvSpPr>
            <p:nvPr/>
          </p:nvSpPr>
          <p:spPr>
            <a:xfrm>
              <a:off x="6087131" y="4161105"/>
              <a:ext cx="2598333" cy="382844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b="1" kern="1200" spc="-3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800" dirty="0">
                  <a:solidFill>
                    <a:srgbClr val="000000"/>
                  </a:solidFill>
                  <a:latin typeface="YoonV YoonGothic100Std_OTF"/>
                </a:rPr>
                <a:t>지유</a:t>
              </a:r>
              <a:endParaRPr lang="ko-KR" altLang="en-US" sz="2800" i="0" u="none" strike="noStrike" baseline="0" dirty="0">
                <a:solidFill>
                  <a:srgbClr val="000000"/>
                </a:solidFill>
                <a:latin typeface="YoonV YoonGothic100Std_OTF"/>
              </a:endParaRPr>
            </a:p>
          </p:txBody>
        </p:sp>
        <p:sp>
          <p:nvSpPr>
            <p:cNvPr id="41" name="텍스트 개체 틀 4">
              <a:extLst>
                <a:ext uri="{FF2B5EF4-FFF2-40B4-BE49-F238E27FC236}">
                  <a16:creationId xmlns:a16="http://schemas.microsoft.com/office/drawing/2014/main" id="{AB4521FB-7C1E-41DC-9E21-64443D0A008B}"/>
                </a:ext>
              </a:extLst>
            </p:cNvPr>
            <p:cNvSpPr txBox="1">
              <a:spLocks/>
            </p:cNvSpPr>
            <p:nvPr/>
          </p:nvSpPr>
          <p:spPr>
            <a:xfrm>
              <a:off x="8764894" y="4161105"/>
              <a:ext cx="2598333" cy="382844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b="1" kern="1200" spc="-3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800" dirty="0">
                  <a:solidFill>
                    <a:srgbClr val="000000"/>
                  </a:solidFill>
                  <a:latin typeface="YoonV YoonGothic100Std_OTF"/>
                </a:rPr>
                <a:t>서준</a:t>
              </a:r>
              <a:endParaRPr lang="ko-KR" altLang="en-US" sz="2800" i="0" u="none" strike="noStrike" baseline="0" dirty="0">
                <a:solidFill>
                  <a:srgbClr val="000000"/>
                </a:solidFill>
                <a:latin typeface="YoonV YoonGothic100Std_OTF"/>
              </a:endParaRPr>
            </a:p>
          </p:txBody>
        </p:sp>
        <p:sp>
          <p:nvSpPr>
            <p:cNvPr id="42" name="텍스트 개체 틀 4">
              <a:extLst>
                <a:ext uri="{FF2B5EF4-FFF2-40B4-BE49-F238E27FC236}">
                  <a16:creationId xmlns:a16="http://schemas.microsoft.com/office/drawing/2014/main" id="{4050D86A-2BCF-42B5-991D-3D0E350693E3}"/>
                </a:ext>
              </a:extLst>
            </p:cNvPr>
            <p:cNvSpPr txBox="1">
              <a:spLocks/>
            </p:cNvSpPr>
            <p:nvPr/>
          </p:nvSpPr>
          <p:spPr>
            <a:xfrm>
              <a:off x="1405217" y="4161105"/>
              <a:ext cx="1923594" cy="382844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b="1" kern="1200" spc="-3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800" i="0" u="none" strike="noStrike" baseline="0" dirty="0">
                  <a:solidFill>
                    <a:srgbClr val="000000"/>
                  </a:solidFill>
                  <a:latin typeface="YoonV YoonGothic100Std_OTF"/>
                </a:rPr>
                <a:t>이름</a:t>
              </a:r>
            </a:p>
          </p:txBody>
        </p:sp>
        <p:sp>
          <p:nvSpPr>
            <p:cNvPr id="43" name="텍스트 개체 틀 4">
              <a:extLst>
                <a:ext uri="{FF2B5EF4-FFF2-40B4-BE49-F238E27FC236}">
                  <a16:creationId xmlns:a16="http://schemas.microsoft.com/office/drawing/2014/main" id="{17D9D404-8456-4AD6-850B-5BCE5C59B496}"/>
                </a:ext>
              </a:extLst>
            </p:cNvPr>
            <p:cNvSpPr txBox="1">
              <a:spLocks/>
            </p:cNvSpPr>
            <p:nvPr/>
          </p:nvSpPr>
          <p:spPr>
            <a:xfrm>
              <a:off x="1405217" y="5127753"/>
              <a:ext cx="1923594" cy="382844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b="1" kern="1200" spc="-3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800" dirty="0">
                  <a:solidFill>
                    <a:srgbClr val="000000"/>
                  </a:solidFill>
                  <a:latin typeface="+mn-ea"/>
                </a:rPr>
                <a:t>기록</a:t>
              </a:r>
              <a:r>
                <a:rPr lang="en-US" altLang="ko-KR" sz="2800" dirty="0">
                  <a:solidFill>
                    <a:srgbClr val="000000"/>
                  </a:solidFill>
                  <a:latin typeface="+mn-ea"/>
                </a:rPr>
                <a:t>(</a:t>
              </a:r>
              <a:r>
                <a:rPr lang="en-US" altLang="ko-KR" sz="28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m</a:t>
              </a:r>
              <a:r>
                <a:rPr lang="en-US" altLang="ko-KR" sz="2800" dirty="0">
                  <a:solidFill>
                    <a:srgbClr val="000000"/>
                  </a:solidFill>
                  <a:latin typeface="+mn-ea"/>
                </a:rPr>
                <a:t>)</a:t>
              </a:r>
              <a:endParaRPr lang="ko-KR" altLang="en-US" sz="2800" i="0" u="none" strike="noStrike" baseline="0" dirty="0">
                <a:solidFill>
                  <a:srgbClr val="000000"/>
                </a:solidFill>
                <a:latin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텍스트 개체 틀 4">
                  <a:extLst>
                    <a:ext uri="{FF2B5EF4-FFF2-40B4-BE49-F238E27FC236}">
                      <a16:creationId xmlns:a16="http://schemas.microsoft.com/office/drawing/2014/main" id="{F77FF1DF-33B0-4091-A9B9-6BAE5B01238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249505" y="4735206"/>
                  <a:ext cx="976484" cy="382844"/>
                </a:xfrm>
                <a:prstGeom prst="rect">
                  <a:avLst/>
                </a:prstGeom>
                <a:noFill/>
              </p:spPr>
              <p:txBody>
                <a:bodyPr lIns="0" tIns="0" rIns="0" bIns="0"/>
                <a:lstStyle>
                  <a:lvl1pPr marL="0" indent="0" algn="l" defTabSz="914400" rtl="0" eaLnBrk="1" latinLnBrk="1" hangingPunct="1">
                    <a:lnSpc>
                      <a:spcPct val="12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3600" b="1" kern="1200" spc="-3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800" b="1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>
                          <m:fPr>
                            <m:ctrlPr>
                              <a:rPr lang="en-US" altLang="ko-KR" sz="280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ko-KR" altLang="en-US" sz="2800" i="0" u="none" strike="noStrike" baseline="0" dirty="0">
                    <a:solidFill>
                      <a:srgbClr val="000000"/>
                    </a:solidFill>
                    <a:latin typeface="YoonV YoonGothic100Std_OTF"/>
                  </a:endParaRPr>
                </a:p>
              </p:txBody>
            </p:sp>
          </mc:Choice>
          <mc:Fallback xmlns="">
            <p:sp>
              <p:nvSpPr>
                <p:cNvPr id="44" name="텍스트 개체 틀 4">
                  <a:extLst>
                    <a:ext uri="{FF2B5EF4-FFF2-40B4-BE49-F238E27FC236}">
                      <a16:creationId xmlns:a16="http://schemas.microsoft.com/office/drawing/2014/main" id="{F77FF1DF-33B0-4091-A9B9-6BAE5B0123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505" y="4735206"/>
                  <a:ext cx="976484" cy="382844"/>
                </a:xfrm>
                <a:prstGeom prst="rect">
                  <a:avLst/>
                </a:prstGeom>
                <a:blipFill>
                  <a:blip r:embed="rId4"/>
                  <a:stretch>
                    <a:fillRect b="-1507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텍스트 개체 틀 4">
                  <a:extLst>
                    <a:ext uri="{FF2B5EF4-FFF2-40B4-BE49-F238E27FC236}">
                      <a16:creationId xmlns:a16="http://schemas.microsoft.com/office/drawing/2014/main" id="{74AD0978-6C49-4F5C-8D66-1F1602F6A12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20153" y="4735206"/>
                  <a:ext cx="976484" cy="382844"/>
                </a:xfrm>
                <a:prstGeom prst="rect">
                  <a:avLst/>
                </a:prstGeom>
                <a:noFill/>
              </p:spPr>
              <p:txBody>
                <a:bodyPr lIns="0" tIns="0" rIns="0" bIns="0"/>
                <a:lstStyle>
                  <a:lvl1pPr marL="0" indent="0" algn="l" defTabSz="914400" rtl="0" eaLnBrk="1" latinLnBrk="1" hangingPunct="1">
                    <a:lnSpc>
                      <a:spcPct val="12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3600" b="1" kern="1200" spc="-3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800" b="1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>
                          <m:fPr>
                            <m:ctrlPr>
                              <a:rPr lang="en-US" altLang="ko-KR" sz="280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ko-KR" altLang="en-US" sz="2800" i="0" u="none" strike="noStrike" baseline="0" dirty="0">
                    <a:solidFill>
                      <a:srgbClr val="000000"/>
                    </a:solidFill>
                    <a:latin typeface="YoonV YoonGothic100Std_OTF"/>
                  </a:endParaRPr>
                </a:p>
              </p:txBody>
            </p:sp>
          </mc:Choice>
          <mc:Fallback xmlns="">
            <p:sp>
              <p:nvSpPr>
                <p:cNvPr id="45" name="텍스트 개체 틀 4">
                  <a:extLst>
                    <a:ext uri="{FF2B5EF4-FFF2-40B4-BE49-F238E27FC236}">
                      <a16:creationId xmlns:a16="http://schemas.microsoft.com/office/drawing/2014/main" id="{74AD0978-6C49-4F5C-8D66-1F1602F6A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153" y="4735206"/>
                  <a:ext cx="976484" cy="382844"/>
                </a:xfrm>
                <a:prstGeom prst="rect">
                  <a:avLst/>
                </a:prstGeom>
                <a:blipFill>
                  <a:blip r:embed="rId5"/>
                  <a:stretch>
                    <a:fillRect b="-1507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텍스트 개체 틀 4">
                  <a:extLst>
                    <a:ext uri="{FF2B5EF4-FFF2-40B4-BE49-F238E27FC236}">
                      <a16:creationId xmlns:a16="http://schemas.microsoft.com/office/drawing/2014/main" id="{2BD5AE99-5EC9-42E8-AA19-76DCC75A0F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08395" y="4735206"/>
                  <a:ext cx="976484" cy="382844"/>
                </a:xfrm>
                <a:prstGeom prst="rect">
                  <a:avLst/>
                </a:prstGeom>
                <a:noFill/>
              </p:spPr>
              <p:txBody>
                <a:bodyPr lIns="0" tIns="0" rIns="0" bIns="0"/>
                <a:lstStyle>
                  <a:lvl1pPr marL="0" indent="0" algn="l" defTabSz="914400" rtl="0" eaLnBrk="1" latinLnBrk="1" hangingPunct="1">
                    <a:lnSpc>
                      <a:spcPct val="12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3600" b="1" kern="1200" spc="-3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280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altLang="ko-KR" sz="2800" b="1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ko-KR" altLang="en-US" sz="2800" i="0" u="none" strike="noStrike" baseline="0" dirty="0">
                    <a:solidFill>
                      <a:srgbClr val="000000"/>
                    </a:solidFill>
                    <a:latin typeface="YoonV YoonGothic100Std_OTF"/>
                  </a:endParaRPr>
                </a:p>
              </p:txBody>
            </p:sp>
          </mc:Choice>
          <mc:Fallback xmlns="">
            <p:sp>
              <p:nvSpPr>
                <p:cNvPr id="46" name="텍스트 개체 틀 4">
                  <a:extLst>
                    <a:ext uri="{FF2B5EF4-FFF2-40B4-BE49-F238E27FC236}">
                      <a16:creationId xmlns:a16="http://schemas.microsoft.com/office/drawing/2014/main" id="{2BD5AE99-5EC9-42E8-AA19-76DCC75A0F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395" y="4735206"/>
                  <a:ext cx="976484" cy="382844"/>
                </a:xfrm>
                <a:prstGeom prst="rect">
                  <a:avLst/>
                </a:prstGeom>
                <a:blipFill>
                  <a:blip r:embed="rId6"/>
                  <a:stretch>
                    <a:fillRect b="-1507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908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12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084391-192A-08E3-DBDB-5DDBEEB4A56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BC76FD3-C624-F0B5-710D-1C7BD42797B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F6B695A-FD5A-591E-7A6A-54041D9B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DEEEED-E180-39F3-CD91-473D6256A6D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9EE70F3-F67F-8EDB-062C-C6600F7095F4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CD53CAE0-BE06-D823-C863-9CA3C25FE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2CF91-694C-D1C5-A67B-7477266F1CC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/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드론을 사용하여 친환경 약품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ko-KR" sz="3600" b="1" spc="-300" dirty="0"/>
                  <a:t> </a:t>
                </a:r>
                <a:r>
                  <a:rPr lang="ko-KR" altLang="en-US" sz="3600" b="1" spc="-300" dirty="0"/>
                  <a:t>중에서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ko-KR" altLang="en-US" sz="3600" b="1" spc="-300" dirty="0"/>
                  <a:t>를 밭에 </a:t>
                </a:r>
                <a:endParaRPr lang="en-US" altLang="ko-KR" sz="3600" b="1" spc="-300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뿌렸어요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blipFill>
                <a:blip r:embed="rId7"/>
                <a:stretch>
                  <a:fillRect l="-2515" b="-209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B085E32-90A9-FE7E-04FB-CB12FAF84618}"/>
              </a:ext>
            </a:extLst>
          </p:cNvPr>
          <p:cNvSpPr txBox="1"/>
          <p:nvPr/>
        </p:nvSpPr>
        <p:spPr>
          <a:xfrm>
            <a:off x="741477" y="3010621"/>
            <a:ext cx="5066492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spc="-300" dirty="0"/>
              <a:t>남은 친환경 약품의 양을 구하는 식을 써 보면</a:t>
            </a:r>
          </a:p>
        </p:txBody>
      </p:sp>
      <p:sp>
        <p:nvSpPr>
          <p:cNvPr id="23" name="순서도: 연결자 22">
            <a:extLst>
              <a:ext uri="{FF2B5EF4-FFF2-40B4-BE49-F238E27FC236}">
                <a16:creationId xmlns:a16="http://schemas.microsoft.com/office/drawing/2014/main" id="{4D2D10CC-02DC-4900-7CD3-A02418DC77B8}"/>
              </a:ext>
            </a:extLst>
          </p:cNvPr>
          <p:cNvSpPr/>
          <p:nvPr/>
        </p:nvSpPr>
        <p:spPr>
          <a:xfrm>
            <a:off x="449243" y="3253921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8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9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10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11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12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13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4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5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B1971F-5AC8-1BE5-B0AC-DA715346688B}"/>
                  </a:ext>
                </a:extLst>
              </p:cNvPr>
              <p:cNvSpPr txBox="1"/>
              <p:nvPr/>
            </p:nvSpPr>
            <p:spPr>
              <a:xfrm>
                <a:off x="741477" y="4522396"/>
                <a:ext cx="5066492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sz="3600" b="1" i="1" spc="-3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3600" b="1" i="1" spc="-300" dirty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입니다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B1971F-5AC8-1BE5-B0AC-DA7153466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7" y="4522396"/>
                <a:ext cx="5066492" cy="606695"/>
              </a:xfrm>
              <a:prstGeom prst="rect">
                <a:avLst/>
              </a:prstGeom>
              <a:blipFill>
                <a:blip r:embed="rId17"/>
                <a:stretch>
                  <a:fillRect t="-3030" b="-565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545A3A6-319A-0BA2-C02E-E23209D9B5F5}"/>
              </a:ext>
            </a:extLst>
          </p:cNvPr>
          <p:cNvSpPr/>
          <p:nvPr/>
        </p:nvSpPr>
        <p:spPr>
          <a:xfrm>
            <a:off x="1122119" y="4293851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F7EBD-CE2A-D5EB-D0CB-235CD58F2FA2}"/>
              </a:ext>
            </a:extLst>
          </p:cNvPr>
          <p:cNvSpPr txBox="1"/>
          <p:nvPr/>
        </p:nvSpPr>
        <p:spPr>
          <a:xfrm>
            <a:off x="1149338" y="4287543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D1D005-30EF-0216-FA6F-3DE7295FA43C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210649" y="4350181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37EF67A-03A0-2072-3394-E256B39A68FD}"/>
              </a:ext>
            </a:extLst>
          </p:cNvPr>
          <p:cNvSpPr/>
          <p:nvPr/>
        </p:nvSpPr>
        <p:spPr>
          <a:xfrm>
            <a:off x="2695995" y="4293851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24E709-8CD9-4241-96E3-1EC6D48FDC9B}"/>
              </a:ext>
            </a:extLst>
          </p:cNvPr>
          <p:cNvSpPr txBox="1"/>
          <p:nvPr/>
        </p:nvSpPr>
        <p:spPr>
          <a:xfrm>
            <a:off x="2723214" y="4287543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A3A84D5-B9DC-546D-4E34-2D15EB4268CC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2769375" y="4359418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2" name="그림 5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F45728-20B9-44A8-B824-9CCEA3A697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id="{FD2064BF-5B16-4608-885F-398B5C285E02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CA0EBA24-CDE4-1086-85DD-994D91C306C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69B7346-84F1-BB53-F55B-FAB89666336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35188" y="2390573"/>
            <a:ext cx="6009348" cy="39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12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084391-192A-08E3-DBDB-5DDBEEB4A56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BC76FD3-C624-F0B5-710D-1C7BD42797B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F6B695A-FD5A-591E-7A6A-54041D9B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DEEEED-E180-39F3-CD91-473D6256A6D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9EE70F3-F67F-8EDB-062C-C6600F7095F4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CD53CAE0-BE06-D823-C863-9CA3C25FE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2CF91-694C-D1C5-A67B-7477266F1CC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/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드론을 사용하여 친환경 약품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ko-KR" sz="3600" b="1" spc="-300" dirty="0"/>
                  <a:t> </a:t>
                </a:r>
                <a:r>
                  <a:rPr lang="ko-KR" altLang="en-US" sz="3600" b="1" spc="-300" dirty="0"/>
                  <a:t>중에서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ko-KR" altLang="en-US" sz="3600" b="1" spc="-300" dirty="0"/>
                  <a:t>를 밭에 </a:t>
                </a:r>
                <a:endParaRPr lang="en-US" altLang="ko-KR" sz="3600" b="1" spc="-300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뿌렸어요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blipFill>
                <a:blip r:embed="rId6"/>
                <a:stretch>
                  <a:fillRect l="-2515" b="-209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7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8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9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10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11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12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3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4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72DF37C-7319-400D-A6B1-232D4A358D68}"/>
                  </a:ext>
                </a:extLst>
              </p:cNvPr>
              <p:cNvSpPr txBox="1"/>
              <p:nvPr/>
            </p:nvSpPr>
            <p:spPr>
              <a:xfrm>
                <a:off x="1740104" y="2851815"/>
                <a:ext cx="959909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−            </m:t>
                          </m:r>
                        </m:e>
                      </m:d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3600" b="1" i="1" spc="-30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num>
                            <m:den>
                              <m:r>
                                <a:rPr lang="en-US" altLang="ko-KR" sz="3600" b="1" i="1" spc="-30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           +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72DF37C-7319-400D-A6B1-232D4A358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104" y="2851815"/>
                <a:ext cx="9599098" cy="606695"/>
              </a:xfrm>
              <a:prstGeom prst="rect">
                <a:avLst/>
              </a:prstGeom>
              <a:blipFill>
                <a:blip r:embed="rId15"/>
                <a:stretch>
                  <a:fillRect b="-14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B38395AC-160A-429E-9B4B-600C21C54815}"/>
              </a:ext>
            </a:extLst>
          </p:cNvPr>
          <p:cNvSpPr/>
          <p:nvPr/>
        </p:nvSpPr>
        <p:spPr>
          <a:xfrm>
            <a:off x="5051852" y="3424420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54C33B-32B8-42D6-94F5-68FEBC904300}"/>
              </a:ext>
            </a:extLst>
          </p:cNvPr>
          <p:cNvSpPr txBox="1"/>
          <p:nvPr/>
        </p:nvSpPr>
        <p:spPr>
          <a:xfrm>
            <a:off x="5079071" y="3418112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9E842494-EEF3-41D4-8D36-286A6434EAD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125232" y="348998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C853A1B7-37A7-4EEC-8949-7C02F94764C0}"/>
              </a:ext>
            </a:extLst>
          </p:cNvPr>
          <p:cNvSpPr/>
          <p:nvPr/>
        </p:nvSpPr>
        <p:spPr>
          <a:xfrm>
            <a:off x="7599757" y="3089878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79D54F-5AF6-4A88-B1CD-0642B1235DFE}"/>
              </a:ext>
            </a:extLst>
          </p:cNvPr>
          <p:cNvSpPr txBox="1"/>
          <p:nvPr/>
        </p:nvSpPr>
        <p:spPr>
          <a:xfrm>
            <a:off x="7626976" y="3083570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9C134929-5A82-45CF-8292-F53575C91F0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7673137" y="315544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5D6DFAB6-95C7-4E21-8836-791B2E59DB78}"/>
              </a:ext>
            </a:extLst>
          </p:cNvPr>
          <p:cNvSpPr/>
          <p:nvPr/>
        </p:nvSpPr>
        <p:spPr>
          <a:xfrm>
            <a:off x="10221672" y="3089878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B21B43-5618-4548-AA6C-0BC51206ACFC}"/>
              </a:ext>
            </a:extLst>
          </p:cNvPr>
          <p:cNvSpPr txBox="1"/>
          <p:nvPr/>
        </p:nvSpPr>
        <p:spPr>
          <a:xfrm>
            <a:off x="10248891" y="3083570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ko-KR" altLang="en-US" dirty="0">
                <a:solidFill>
                  <a:srgbClr val="FF0000"/>
                </a:solidFill>
              </a:rPr>
              <a:t>３</a:t>
            </a: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43C49DC3-847C-4D78-ADC1-D0D546046147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0293723" y="316635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BED93E5-42E3-475F-AE15-A956B1C6484B}"/>
                  </a:ext>
                </a:extLst>
              </p:cNvPr>
              <p:cNvSpPr txBox="1"/>
              <p:nvPr/>
            </p:nvSpPr>
            <p:spPr>
              <a:xfrm>
                <a:off x="3715063" y="4836478"/>
                <a:ext cx="763284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600" b="1" i="0" spc="-300" smtClean="0">
                          <a:latin typeface="Cambria Math" panose="02040503050406030204" pitchFamily="18" charset="0"/>
                        </a:rPr>
                        <m:t>=            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BED93E5-42E3-475F-AE15-A956B1C64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063" y="4836478"/>
                <a:ext cx="7632848" cy="606695"/>
              </a:xfrm>
              <a:prstGeom prst="rect">
                <a:avLst/>
              </a:prstGeom>
              <a:blipFill>
                <a:blip r:embed="rId19"/>
                <a:stretch>
                  <a:fillRect b="-4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3D2AB211-F51C-41EA-A01A-2F7F86C62206}"/>
              </a:ext>
            </a:extLst>
          </p:cNvPr>
          <p:cNvSpPr/>
          <p:nvPr/>
        </p:nvSpPr>
        <p:spPr>
          <a:xfrm>
            <a:off x="9103228" y="3424420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9647F7-C81D-490B-A033-417BAB854F5A}"/>
              </a:ext>
            </a:extLst>
          </p:cNvPr>
          <p:cNvSpPr txBox="1"/>
          <p:nvPr/>
        </p:nvSpPr>
        <p:spPr>
          <a:xfrm>
            <a:off x="9130447" y="3418112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1157592C-CF01-4069-B829-D0BC727B00F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9176608" y="348998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3079845F-2DD4-4241-A16A-E2F54C62E69E}"/>
              </a:ext>
            </a:extLst>
          </p:cNvPr>
          <p:cNvSpPr/>
          <p:nvPr/>
        </p:nvSpPr>
        <p:spPr>
          <a:xfrm>
            <a:off x="4952346" y="4645296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F3D10D0-80B5-49E9-BF06-A45120C56644}"/>
              </a:ext>
            </a:extLst>
          </p:cNvPr>
          <p:cNvSpPr txBox="1"/>
          <p:nvPr/>
        </p:nvSpPr>
        <p:spPr>
          <a:xfrm>
            <a:off x="4979565" y="4638988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ko-KR" altLang="en-US" dirty="0">
                <a:solidFill>
                  <a:srgbClr val="FF0000"/>
                </a:solidFill>
              </a:rPr>
              <a:t>３</a:t>
            </a: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BF12AFC5-3776-427C-9D12-E2933DE5934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025725" y="4716542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954D1C3C-9E88-4816-B3DC-B65F6137A0E4}"/>
              </a:ext>
            </a:extLst>
          </p:cNvPr>
          <p:cNvSpPr/>
          <p:nvPr/>
        </p:nvSpPr>
        <p:spPr>
          <a:xfrm>
            <a:off x="4174755" y="4988219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A0BB925-3FA1-4627-AA39-E2A6C4156FDB}"/>
              </a:ext>
            </a:extLst>
          </p:cNvPr>
          <p:cNvSpPr txBox="1"/>
          <p:nvPr/>
        </p:nvSpPr>
        <p:spPr>
          <a:xfrm>
            <a:off x="4201974" y="4981911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6" name="그림 75">
            <a:extLst>
              <a:ext uri="{FF2B5EF4-FFF2-40B4-BE49-F238E27FC236}">
                <a16:creationId xmlns:a16="http://schemas.microsoft.com/office/drawing/2014/main" id="{F55D01D1-043B-40EF-83AE-5D619E7A88F7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248135" y="505378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1" name="순서도: 연결자 80">
            <a:extLst>
              <a:ext uri="{FF2B5EF4-FFF2-40B4-BE49-F238E27FC236}">
                <a16:creationId xmlns:a16="http://schemas.microsoft.com/office/drawing/2014/main" id="{1F28291B-B098-421C-ACE4-85C7965E5368}"/>
              </a:ext>
            </a:extLst>
          </p:cNvPr>
          <p:cNvSpPr/>
          <p:nvPr/>
        </p:nvSpPr>
        <p:spPr>
          <a:xfrm>
            <a:off x="449243" y="3645283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4A85A595-0904-4B32-A20D-88239904A672}"/>
              </a:ext>
            </a:extLst>
          </p:cNvPr>
          <p:cNvGrpSpPr/>
          <p:nvPr/>
        </p:nvGrpSpPr>
        <p:grpSpPr>
          <a:xfrm>
            <a:off x="687813" y="3400498"/>
            <a:ext cx="996259" cy="604239"/>
            <a:chOff x="2633650" y="315729"/>
            <a:chExt cx="996259" cy="604239"/>
          </a:xfrm>
        </p:grpSpPr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E71F5F66-2E99-4138-A918-76140FDB2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640738" y="403046"/>
              <a:ext cx="989171" cy="516922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4B42844-1984-4087-AD2D-5FA9893EE337}"/>
                </a:ext>
              </a:extLst>
            </p:cNvPr>
            <p:cNvSpPr txBox="1"/>
            <p:nvPr/>
          </p:nvSpPr>
          <p:spPr>
            <a:xfrm>
              <a:off x="2633650" y="315729"/>
              <a:ext cx="955184" cy="574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ko-KR" altLang="en-US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방법 </a:t>
              </a:r>
              <a:r>
                <a:rPr lang="en-US" altLang="ko-KR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1</a:t>
              </a:r>
            </a:p>
          </p:txBody>
        </p:sp>
      </p:grpSp>
      <p:pic>
        <p:nvPicPr>
          <p:cNvPr id="65" name="그림 6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158ACE-884E-4E0B-B849-1E726532956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6" name="직사각형 65">
            <a:extLst>
              <a:ext uri="{FF2B5EF4-FFF2-40B4-BE49-F238E27FC236}">
                <a16:creationId xmlns:a16="http://schemas.microsoft.com/office/drawing/2014/main" id="{4837685D-C053-497B-A283-7F5C24CDF81F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3F9AD0C9-1BC2-5FAB-DCA0-B4EED63BE92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61" grpId="0"/>
      <p:bldP spid="69" grpId="0"/>
      <p:bldP spid="72" grpId="0"/>
      <p:bldP spid="75" grpId="0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12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4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5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6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7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8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9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1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30D161C-4EA4-FD77-3B15-EF33BC87D3F0}"/>
                  </a:ext>
                </a:extLst>
              </p:cNvPr>
              <p:cNvSpPr txBox="1"/>
              <p:nvPr/>
            </p:nvSpPr>
            <p:spPr>
              <a:xfrm>
                <a:off x="1740104" y="2950789"/>
                <a:ext cx="959909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           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30D161C-4EA4-FD77-3B15-EF33BC87D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104" y="2950789"/>
                <a:ext cx="9599098" cy="606695"/>
              </a:xfrm>
              <a:prstGeom prst="rect">
                <a:avLst/>
              </a:prstGeom>
              <a:blipFill>
                <a:blip r:embed="rId12"/>
                <a:stretch>
                  <a:fillRect b="-103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1C63452F-D9B3-FA20-8457-1DB4F4448441}"/>
              </a:ext>
            </a:extLst>
          </p:cNvPr>
          <p:cNvSpPr/>
          <p:nvPr/>
        </p:nvSpPr>
        <p:spPr>
          <a:xfrm>
            <a:off x="4210411" y="3084345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8FBEA2-556A-1C9A-2010-ED76869FEFF7}"/>
              </a:ext>
            </a:extLst>
          </p:cNvPr>
          <p:cNvSpPr txBox="1"/>
          <p:nvPr/>
        </p:nvSpPr>
        <p:spPr>
          <a:xfrm>
            <a:off x="4237630" y="3078037"/>
            <a:ext cx="566409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D562FFBA-25FB-92E4-92C4-EF21C5F442F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314878" y="3159794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66FA0652-BA74-BEE1-2DE1-DD878D56ADED}"/>
              </a:ext>
            </a:extLst>
          </p:cNvPr>
          <p:cNvSpPr/>
          <p:nvPr/>
        </p:nvSpPr>
        <p:spPr>
          <a:xfrm>
            <a:off x="8732503" y="3084345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E3CD45-2476-8559-6309-8D153258DF32}"/>
              </a:ext>
            </a:extLst>
          </p:cNvPr>
          <p:cNvSpPr txBox="1"/>
          <p:nvPr/>
        </p:nvSpPr>
        <p:spPr>
          <a:xfrm>
            <a:off x="8759722" y="3078037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933A6C0C-1B2E-06EA-3499-946A7D7E029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822755" y="3157853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2980091C-67CD-8D25-6387-827FA384CC75}"/>
              </a:ext>
            </a:extLst>
          </p:cNvPr>
          <p:cNvSpPr/>
          <p:nvPr/>
        </p:nvSpPr>
        <p:spPr>
          <a:xfrm>
            <a:off x="7962407" y="3418887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32617B-04BE-1707-8B1D-6258B92B0114}"/>
              </a:ext>
            </a:extLst>
          </p:cNvPr>
          <p:cNvSpPr txBox="1"/>
          <p:nvPr/>
        </p:nvSpPr>
        <p:spPr>
          <a:xfrm>
            <a:off x="7989626" y="3412579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353F7636-2F05-47D5-E77F-632AEF0E10B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035787" y="3484454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078791D1-F57A-1959-F262-EDE5F51CADCF}"/>
              </a:ext>
            </a:extLst>
          </p:cNvPr>
          <p:cNvSpPr/>
          <p:nvPr/>
        </p:nvSpPr>
        <p:spPr>
          <a:xfrm>
            <a:off x="5454360" y="3084345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3D4D933-BC68-9572-ECE9-1A6C2A7A252E}"/>
              </a:ext>
            </a:extLst>
          </p:cNvPr>
          <p:cNvSpPr txBox="1"/>
          <p:nvPr/>
        </p:nvSpPr>
        <p:spPr>
          <a:xfrm>
            <a:off x="5481579" y="3078037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E2C2B6DF-9C03-E92D-3D5D-99E02C6BE66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27740" y="3149912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162F5DD8-A0AD-E66A-F7DC-9F91C00889FA}"/>
              </a:ext>
            </a:extLst>
          </p:cNvPr>
          <p:cNvSpPr/>
          <p:nvPr/>
        </p:nvSpPr>
        <p:spPr>
          <a:xfrm>
            <a:off x="6752267" y="3084345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817BA8B-7091-470D-E9EE-E56E4AE08031}"/>
              </a:ext>
            </a:extLst>
          </p:cNvPr>
          <p:cNvSpPr txBox="1"/>
          <p:nvPr/>
        </p:nvSpPr>
        <p:spPr>
          <a:xfrm>
            <a:off x="6779486" y="3078037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8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6" name="그림 75">
            <a:extLst>
              <a:ext uri="{FF2B5EF4-FFF2-40B4-BE49-F238E27FC236}">
                <a16:creationId xmlns:a16="http://schemas.microsoft.com/office/drawing/2014/main" id="{636D9FC5-D770-1D04-C820-93614DEBAC5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816080" y="3148701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6D85E61-AB3E-4F55-6E23-81FD161C4DE3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8FEB3124-5261-99A9-2F1D-95A709285CC2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8" name="그래픽 57">
                <a:extLst>
                  <a:ext uri="{FF2B5EF4-FFF2-40B4-BE49-F238E27FC236}">
                    <a16:creationId xmlns:a16="http://schemas.microsoft.com/office/drawing/2014/main" id="{C1B925EC-F87C-E039-9444-A2586352E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1402AB-7414-61C3-5D7D-B1FFB1627DA2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D4EEA99-7C9F-E24D-4D4D-E1C65134803B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6" name="그래픽 60">
                <a:extLst>
                  <a:ext uri="{FF2B5EF4-FFF2-40B4-BE49-F238E27FC236}">
                    <a16:creationId xmlns:a16="http://schemas.microsoft.com/office/drawing/2014/main" id="{9C07EB7C-0615-4475-CB50-146750B04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FCE2A9-86FE-9B17-E24A-2FF69D9B0D46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8ED7325-C4B8-4847-92A2-A174DF6E40B9}"/>
                  </a:ext>
                </a:extLst>
              </p:cNvPr>
              <p:cNvSpPr txBox="1"/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드론을 사용하여 친환경 약품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ko-KR" sz="3600" b="1" spc="-300" dirty="0"/>
                  <a:t> </a:t>
                </a:r>
                <a:r>
                  <a:rPr lang="ko-KR" altLang="en-US" sz="3600" b="1" spc="-300" dirty="0"/>
                  <a:t>중에서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ko-KR" altLang="en-US" sz="3600" b="1" spc="-300" dirty="0"/>
                  <a:t>를 밭에 </a:t>
                </a:r>
                <a:endParaRPr lang="en-US" altLang="ko-KR" sz="3600" b="1" spc="-300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뿌렸어요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8ED7325-C4B8-4847-92A2-A174DF6E4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blipFill>
                <a:blip r:embed="rId16"/>
                <a:stretch>
                  <a:fillRect l="-2515" b="-209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순서도: 연결자 51">
            <a:extLst>
              <a:ext uri="{FF2B5EF4-FFF2-40B4-BE49-F238E27FC236}">
                <a16:creationId xmlns:a16="http://schemas.microsoft.com/office/drawing/2014/main" id="{FD3DAA91-F370-4B3B-A2A4-156FA878D909}"/>
              </a:ext>
            </a:extLst>
          </p:cNvPr>
          <p:cNvSpPr/>
          <p:nvPr/>
        </p:nvSpPr>
        <p:spPr>
          <a:xfrm>
            <a:off x="449243" y="3647211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BE73DE4E-4EAB-4733-88B2-E537AADF80A7}"/>
              </a:ext>
            </a:extLst>
          </p:cNvPr>
          <p:cNvGrpSpPr/>
          <p:nvPr/>
        </p:nvGrpSpPr>
        <p:grpSpPr>
          <a:xfrm>
            <a:off x="686192" y="3397575"/>
            <a:ext cx="982790" cy="594284"/>
            <a:chOff x="4340711" y="307290"/>
            <a:chExt cx="982790" cy="594284"/>
          </a:xfrm>
        </p:grpSpPr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8E06C909-9BEC-4515-9601-1F1354E33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40711" y="391034"/>
              <a:ext cx="982790" cy="51054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E2E784F-0787-42F7-9E73-9AD361B93F8D}"/>
                </a:ext>
              </a:extLst>
            </p:cNvPr>
            <p:cNvSpPr txBox="1"/>
            <p:nvPr/>
          </p:nvSpPr>
          <p:spPr>
            <a:xfrm>
              <a:off x="4341653" y="307290"/>
              <a:ext cx="946335" cy="574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ko-KR" altLang="en-US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방법 </a:t>
              </a:r>
              <a:r>
                <a:rPr lang="en-US" altLang="ko-KR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2</a:t>
              </a:r>
            </a:p>
          </p:txBody>
        </p:sp>
      </p:grpSp>
      <p:pic>
        <p:nvPicPr>
          <p:cNvPr id="57" name="그림 5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29934C-4E9E-46DE-8B66-EE6E4178207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9" name="직사각형 58">
            <a:extLst>
              <a:ext uri="{FF2B5EF4-FFF2-40B4-BE49-F238E27FC236}">
                <a16:creationId xmlns:a16="http://schemas.microsoft.com/office/drawing/2014/main" id="{CC31A476-9FE5-476C-92EE-3EBD98B4FBCE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0146FBE7-C907-B6EC-3597-AC9094B9C1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69" grpId="0"/>
      <p:bldP spid="72" grpId="0"/>
      <p:bldP spid="75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12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4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5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6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7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8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9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1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7109E0-3EDA-1E0F-32A7-EA3662AE34A9}"/>
                  </a:ext>
                </a:extLst>
              </p:cNvPr>
              <p:cNvSpPr txBox="1"/>
              <p:nvPr/>
            </p:nvSpPr>
            <p:spPr>
              <a:xfrm>
                <a:off x="741476" y="3303165"/>
                <a:ext cx="10683761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남은 친환경 </a:t>
                </a:r>
                <a:r>
                  <a:rPr lang="ko-KR" altLang="en-US" sz="3600" b="1" spc="-300" dirty="0" err="1"/>
                  <a:t>약</a:t>
                </a:r>
                <a:r>
                  <a:rPr lang="ko-KR" altLang="en-US" sz="3600" b="1" spc="-300" dirty="0"/>
                  <a:t>품은 </a:t>
                </a:r>
                <a14:m>
                  <m:oMath xmlns:m="http://schemas.openxmlformats.org/officeDocument/2006/math">
                    <m:r>
                      <a:rPr lang="en-US" altLang="ko-KR" sz="3600" b="1" i="1" spc="-300" dirty="0" smtClean="0">
                        <a:latin typeface="Cambria Math" panose="02040503050406030204" pitchFamily="18" charset="0"/>
                      </a:rPr>
                      <m:t>            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ko-KR" altLang="en-US" sz="3600" b="1" spc="-300" dirty="0"/>
                  <a:t>입니다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7109E0-3EDA-1E0F-32A7-EA3662AE3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" y="3303165"/>
                <a:ext cx="10683761" cy="606695"/>
              </a:xfrm>
              <a:prstGeom prst="rect">
                <a:avLst/>
              </a:prstGeom>
              <a:blipFill>
                <a:blip r:embed="rId12"/>
                <a:stretch>
                  <a:fillRect l="-2626" t="-3030" b="-57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0E4B3D84-12CF-EE72-6FF5-32B3DAF4BF5D}"/>
              </a:ext>
            </a:extLst>
          </p:cNvPr>
          <p:cNvSpPr/>
          <p:nvPr/>
        </p:nvSpPr>
        <p:spPr>
          <a:xfrm>
            <a:off x="4501425" y="3434913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29A7ED-25D7-AE1F-9134-CF340B419CBF}"/>
              </a:ext>
            </a:extLst>
          </p:cNvPr>
          <p:cNvSpPr txBox="1"/>
          <p:nvPr/>
        </p:nvSpPr>
        <p:spPr>
          <a:xfrm>
            <a:off x="4528644" y="3428605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7E68C20-CD3E-F2EF-069F-948C074AD13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574805" y="350048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22BDC47-6D76-9350-DB2C-20DDD2753B6C}"/>
              </a:ext>
            </a:extLst>
          </p:cNvPr>
          <p:cNvSpPr/>
          <p:nvPr/>
        </p:nvSpPr>
        <p:spPr>
          <a:xfrm>
            <a:off x="5251084" y="3083736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63CE81-BF4D-9CB3-4A4F-A0F19669CF09}"/>
              </a:ext>
            </a:extLst>
          </p:cNvPr>
          <p:cNvSpPr txBox="1"/>
          <p:nvPr/>
        </p:nvSpPr>
        <p:spPr>
          <a:xfrm>
            <a:off x="5278303" y="3077428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7C3200B-EE48-DEE2-485E-F9F870A2635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329006" y="3169462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3A7CB8B-5F33-7C55-2401-29CFDA119AC7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D52929BA-2C0F-C09D-75E9-545986B16F44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7" name="그래픽 57">
                <a:extLst>
                  <a:ext uri="{FF2B5EF4-FFF2-40B4-BE49-F238E27FC236}">
                    <a16:creationId xmlns:a16="http://schemas.microsoft.com/office/drawing/2014/main" id="{23013559-30C0-AC4D-AFDB-C6573C207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01AF55-0A1E-4E50-A434-0D4B11AB797B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305E58B-DD84-775D-CA16-9D7CAF77E271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5" name="그래픽 60">
                <a:extLst>
                  <a:ext uri="{FF2B5EF4-FFF2-40B4-BE49-F238E27FC236}">
                    <a16:creationId xmlns:a16="http://schemas.microsoft.com/office/drawing/2014/main" id="{8A36517F-1002-D84C-CCB4-182A4A826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A06794-1C11-E918-27A5-C37CEBCADDFF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168D54-1FCF-424F-8DD0-B4E670DC0979}"/>
                  </a:ext>
                </a:extLst>
              </p:cNvPr>
              <p:cNvSpPr txBox="1"/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드론을 사용하여 친환경 약품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ko-KR" sz="3600" b="1" spc="-300" dirty="0"/>
                  <a:t> </a:t>
                </a:r>
                <a:r>
                  <a:rPr lang="ko-KR" altLang="en-US" sz="3600" b="1" spc="-300" dirty="0"/>
                  <a:t>중에서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ko-KR" altLang="en-US" sz="3600" b="1" spc="-300" dirty="0"/>
                  <a:t>를 밭에 </a:t>
                </a:r>
                <a:endParaRPr lang="en-US" altLang="ko-KR" sz="3600" b="1" spc="-300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뿌렸어요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168D54-1FCF-424F-8DD0-B4E670DC0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148535"/>
                <a:ext cx="10906678" cy="606695"/>
              </a:xfrm>
              <a:prstGeom prst="rect">
                <a:avLst/>
              </a:prstGeom>
              <a:blipFill>
                <a:blip r:embed="rId16"/>
                <a:stretch>
                  <a:fillRect l="-2515" b="-209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순서도: 연결자 33">
            <a:extLst>
              <a:ext uri="{FF2B5EF4-FFF2-40B4-BE49-F238E27FC236}">
                <a16:creationId xmlns:a16="http://schemas.microsoft.com/office/drawing/2014/main" id="{BCDFD457-D92E-4193-958D-48A54D38BE7D}"/>
              </a:ext>
            </a:extLst>
          </p:cNvPr>
          <p:cNvSpPr/>
          <p:nvPr/>
        </p:nvSpPr>
        <p:spPr>
          <a:xfrm>
            <a:off x="449243" y="3647211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pic>
        <p:nvPicPr>
          <p:cNvPr id="9" name="그림 28">
            <a:extLst>
              <a:ext uri="{FF2B5EF4-FFF2-40B4-BE49-F238E27FC236}">
                <a16:creationId xmlns:a16="http://schemas.microsoft.com/office/drawing/2014/main" id="{DAD745A5-6D19-2F1D-D698-E244FE7BC0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66F13AB9-8DFE-4565-B57A-922C3E9D3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00" y="2276872"/>
            <a:ext cx="8474393" cy="2108835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A5407B48-122B-E338-6513-BF84797C9140}"/>
              </a:ext>
            </a:extLst>
          </p:cNvPr>
          <p:cNvGrpSpPr/>
          <p:nvPr/>
        </p:nvGrpSpPr>
        <p:grpSpPr>
          <a:xfrm>
            <a:off x="505825" y="620688"/>
            <a:ext cx="10869191" cy="792088"/>
            <a:chOff x="505825" y="917638"/>
            <a:chExt cx="10869191" cy="7920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849D7DF-0FF2-5212-2FE5-B8153FDBD648}"/>
                    </a:ext>
                  </a:extLst>
                </p:cNvPr>
                <p:cNvSpPr txBox="1"/>
                <p:nvPr/>
              </p:nvSpPr>
              <p:spPr>
                <a:xfrm>
                  <a:off x="1032017" y="917638"/>
                  <a:ext cx="10342999" cy="6066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3600" b="1" spc="-300" dirty="0"/>
                    <a:t>수직선을 이용하여 </a:t>
                  </a:r>
                  <a14:m>
                    <m:oMath xmlns:m="http://schemas.openxmlformats.org/officeDocument/2006/math"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ko-KR" altLang="en-US" sz="3600" b="1" spc="-300" dirty="0"/>
                    <a:t>가</a:t>
                  </a:r>
                  <a:r>
                    <a:rPr lang="en-US" altLang="ko-KR" sz="3600" b="1" spc="-300" dirty="0"/>
                    <a:t> </a:t>
                  </a:r>
                  <a:r>
                    <a:rPr lang="ko-KR" altLang="en-US" sz="3600" b="1" spc="-300" dirty="0"/>
                    <a:t>얼마인지 구하려고 합니다</a:t>
                  </a:r>
                  <a:r>
                    <a:rPr lang="en-US" altLang="ko-KR" sz="3600" b="1" spc="-300" dirty="0"/>
                    <a:t>.</a:t>
                  </a:r>
                  <a:r>
                    <a:rPr lang="ko-KR" altLang="en-US" sz="3600" b="1" spc="-300" dirty="0"/>
                    <a:t>     안에 알맞은 수를 써넣으세요</a:t>
                  </a:r>
                  <a:r>
                    <a:rPr lang="en-US" altLang="ko-KR" sz="3600" b="1" spc="-300" dirty="0"/>
                    <a:t>.</a:t>
                  </a:r>
                  <a:endParaRPr lang="ko-KR" altLang="en-US" sz="3600" b="1" spc="-3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849D7DF-0FF2-5212-2FE5-B8153FDBD6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017" y="917638"/>
                  <a:ext cx="10342999" cy="606695"/>
                </a:xfrm>
                <a:prstGeom prst="rect">
                  <a:avLst/>
                </a:prstGeom>
                <a:blipFill>
                  <a:blip r:embed="rId3"/>
                  <a:stretch>
                    <a:fillRect l="-2652" r="-1591" b="-20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C4071B-49DB-0435-9998-C030A67383CB}"/>
                </a:ext>
              </a:extLst>
            </p:cNvPr>
            <p:cNvSpPr txBox="1"/>
            <p:nvPr/>
          </p:nvSpPr>
          <p:spPr>
            <a:xfrm>
              <a:off x="505825" y="1001840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843C0C"/>
                  </a:solidFill>
                </a:rPr>
                <a:t>1</a:t>
              </a:r>
              <a:endParaRPr lang="ko-KR" altLang="en-US" sz="4000" b="1" dirty="0">
                <a:solidFill>
                  <a:srgbClr val="843C0C"/>
                </a:solidFill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ECE1C73-3C9F-0D44-840E-2A8ED645E22F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4E92A5C-E7B7-B8D9-6519-B98485BE69C3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520590BE-BA4D-003D-EF55-1BC6D1142797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12</a:t>
                </a: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483203ED-3127-A049-07FC-6773A55527F1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171C8EE7-B823-5867-8975-160BB6AF20DE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61" name="그림 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D8F3210-98B9-CED1-FA0F-3EC4B7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2" name="그림 6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B814E0B-EFBD-7D90-1332-44449A21C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6509B48-5230-E95C-D2EE-D9E06245EDBA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42" name="사각형: 둥근 모서리 41">
              <a:hlinkClick r:id="rId6" action="ppaction://hlinksldjump"/>
              <a:extLst>
                <a:ext uri="{FF2B5EF4-FFF2-40B4-BE49-F238E27FC236}">
                  <a16:creationId xmlns:a16="http://schemas.microsoft.com/office/drawing/2014/main" id="{CC6D0B34-C25D-2A55-4F14-55F97CAEEBC7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3" name="사각형: 둥근 모서리 42">
              <a:hlinkClick r:id="rId7" action="ppaction://hlinksldjump"/>
              <a:extLst>
                <a:ext uri="{FF2B5EF4-FFF2-40B4-BE49-F238E27FC236}">
                  <a16:creationId xmlns:a16="http://schemas.microsoft.com/office/drawing/2014/main" id="{FB65BE2D-0773-126A-35C4-7DBAFBADA4FF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사각형: 둥근 모서리 43">
              <a:hlinkClick r:id="rId8" action="ppaction://hlinksldjump"/>
              <a:extLst>
                <a:ext uri="{FF2B5EF4-FFF2-40B4-BE49-F238E27FC236}">
                  <a16:creationId xmlns:a16="http://schemas.microsoft.com/office/drawing/2014/main" id="{C9F035CC-EFC0-20FD-E767-D1368E1F0165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5" name="사각형: 둥근 모서리 44">
              <a:hlinkClick r:id="rId9" action="ppaction://hlinksldjump"/>
              <a:extLst>
                <a:ext uri="{FF2B5EF4-FFF2-40B4-BE49-F238E27FC236}">
                  <a16:creationId xmlns:a16="http://schemas.microsoft.com/office/drawing/2014/main" id="{A8DC952A-8825-3057-8894-74C3CF7EA831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10" action="ppaction://hlinksldjump"/>
              <a:extLst>
                <a:ext uri="{FF2B5EF4-FFF2-40B4-BE49-F238E27FC236}">
                  <a16:creationId xmlns:a16="http://schemas.microsoft.com/office/drawing/2014/main" id="{A9A065D0-4E11-390F-AE17-22BB2815F928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7" name="사각형: 둥근 모서리 46">
              <a:hlinkClick r:id="rId11" action="ppaction://hlinksldjump"/>
              <a:extLst>
                <a:ext uri="{FF2B5EF4-FFF2-40B4-BE49-F238E27FC236}">
                  <a16:creationId xmlns:a16="http://schemas.microsoft.com/office/drawing/2014/main" id="{910C6ED0-6478-38A2-99DA-F97C0C0CB7C4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48" name="사각형: 둥근 모서리 47">
              <a:hlinkClick r:id="rId12" action="ppaction://hlinksldjump"/>
              <a:extLst>
                <a:ext uri="{FF2B5EF4-FFF2-40B4-BE49-F238E27FC236}">
                  <a16:creationId xmlns:a16="http://schemas.microsoft.com/office/drawing/2014/main" id="{AEBAE780-084F-34B5-BBA9-A3A61FE9F53D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9" name="사각형: 둥근 모서리 48">
              <a:hlinkClick r:id="rId13" action="ppaction://hlinksldjump"/>
              <a:extLst>
                <a:ext uri="{FF2B5EF4-FFF2-40B4-BE49-F238E27FC236}">
                  <a16:creationId xmlns:a16="http://schemas.microsoft.com/office/drawing/2014/main" id="{01EE2F3B-5AC5-70EF-DB2F-CDE0F7EDF5AA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C4290690-7913-B19C-E642-5DB2B431E81C}"/>
              </a:ext>
            </a:extLst>
          </p:cNvPr>
          <p:cNvSpPr>
            <a:spLocks noChangeAspect="1"/>
          </p:cNvSpPr>
          <p:nvPr/>
        </p:nvSpPr>
        <p:spPr>
          <a:xfrm>
            <a:off x="1703512" y="1700808"/>
            <a:ext cx="381600" cy="381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34F53-5326-43CF-08BC-4ABEBAF0511D}"/>
                  </a:ext>
                </a:extLst>
              </p:cNvPr>
              <p:cNvSpPr txBox="1"/>
              <p:nvPr/>
            </p:nvSpPr>
            <p:spPr>
              <a:xfrm>
                <a:off x="2811760" y="5033704"/>
                <a:ext cx="835250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34F53-5326-43CF-08BC-4ABEBAF05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760" y="5033704"/>
                <a:ext cx="8352508" cy="606695"/>
              </a:xfrm>
              <a:prstGeom prst="rect">
                <a:avLst/>
              </a:prstGeom>
              <a:blipFill>
                <a:blip r:embed="rId14"/>
                <a:stretch>
                  <a:fillRect b="-7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EFC981A-4AD5-A360-BBDB-97D48987D108}"/>
              </a:ext>
            </a:extLst>
          </p:cNvPr>
          <p:cNvSpPr/>
          <p:nvPr/>
        </p:nvSpPr>
        <p:spPr>
          <a:xfrm>
            <a:off x="5791107" y="5054552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A022E-9874-730F-5975-032079B90BF2}"/>
              </a:ext>
            </a:extLst>
          </p:cNvPr>
          <p:cNvSpPr txBox="1"/>
          <p:nvPr/>
        </p:nvSpPr>
        <p:spPr>
          <a:xfrm>
            <a:off x="5818326" y="5048244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455C66F-FEE5-4368-3D5B-A4F6F228ABC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864487" y="512011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F73DF8A-D0E0-872C-A099-0824D82FABC2}"/>
              </a:ext>
            </a:extLst>
          </p:cNvPr>
          <p:cNvSpPr/>
          <p:nvPr/>
        </p:nvSpPr>
        <p:spPr>
          <a:xfrm>
            <a:off x="6987301" y="5054552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79BB96-E1C1-F59A-B814-590ABF50C4A1}"/>
              </a:ext>
            </a:extLst>
          </p:cNvPr>
          <p:cNvSpPr txBox="1"/>
          <p:nvPr/>
        </p:nvSpPr>
        <p:spPr>
          <a:xfrm>
            <a:off x="7014520" y="5048244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7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E164430-AF2D-528B-645C-23FF713FF2D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060681" y="512011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3494AA3E-B062-FC79-8AF7-D4693C1B932C}"/>
              </a:ext>
            </a:extLst>
          </p:cNvPr>
          <p:cNvSpPr/>
          <p:nvPr/>
        </p:nvSpPr>
        <p:spPr>
          <a:xfrm>
            <a:off x="8481648" y="5054552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6260A0-F410-393F-75FB-95D717890D5F}"/>
              </a:ext>
            </a:extLst>
          </p:cNvPr>
          <p:cNvSpPr txBox="1"/>
          <p:nvPr/>
        </p:nvSpPr>
        <p:spPr>
          <a:xfrm>
            <a:off x="8508867" y="5048244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48840F42-BEA0-D60E-9755-E6D6DD5DAD4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555028" y="512011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F68F84-56A0-455F-54FB-110593EBAFED}"/>
                  </a:ext>
                </a:extLst>
              </p:cNvPr>
              <p:cNvSpPr txBox="1"/>
              <p:nvPr/>
            </p:nvSpPr>
            <p:spPr>
              <a:xfrm>
                <a:off x="4233028" y="4036229"/>
                <a:ext cx="689571" cy="851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          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𝟔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F68F84-56A0-455F-54FB-110593EBA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28" y="4036229"/>
                <a:ext cx="689571" cy="8511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C66D3D-7F8C-06A5-AF85-9D090899A441}"/>
                  </a:ext>
                </a:extLst>
              </p:cNvPr>
              <p:cNvSpPr txBox="1"/>
              <p:nvPr/>
            </p:nvSpPr>
            <p:spPr>
              <a:xfrm>
                <a:off x="6841800" y="3975808"/>
                <a:ext cx="689571" cy="851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          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𝟔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C66D3D-7F8C-06A5-AF85-9D090899A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800" y="3975808"/>
                <a:ext cx="689571" cy="8511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그룹 13">
            <a:extLst>
              <a:ext uri="{FF2B5EF4-FFF2-40B4-BE49-F238E27FC236}">
                <a16:creationId xmlns:a16="http://schemas.microsoft.com/office/drawing/2014/main" id="{42539535-31FB-81BB-4C3B-81A8308A1D83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3B293DC-BE2E-6CA4-8040-BA1069198768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9" name="그래픽 57">
                <a:extLst>
                  <a:ext uri="{FF2B5EF4-FFF2-40B4-BE49-F238E27FC236}">
                    <a16:creationId xmlns:a16="http://schemas.microsoft.com/office/drawing/2014/main" id="{18BAA70C-B07D-3A23-2212-C38EEBB3E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55F8CB-4641-BA53-86A4-02EB80787AEA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61CEBF2E-D7E2-C9CC-94E0-76907D38A42A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7" name="그래픽 60">
                <a:extLst>
                  <a:ext uri="{FF2B5EF4-FFF2-40B4-BE49-F238E27FC236}">
                    <a16:creationId xmlns:a16="http://schemas.microsoft.com/office/drawing/2014/main" id="{803A914C-4B89-440B-8907-48B48FA67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FB1059-E8BC-5B46-C962-DE83557BA4C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51E1E8C-1759-3EE4-25AD-42BB2599CF64}"/>
              </a:ext>
            </a:extLst>
          </p:cNvPr>
          <p:cNvSpPr/>
          <p:nvPr/>
        </p:nvSpPr>
        <p:spPr>
          <a:xfrm>
            <a:off x="4223792" y="3774307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EDA58-B65C-D40C-8122-4927B5718894}"/>
              </a:ext>
            </a:extLst>
          </p:cNvPr>
          <p:cNvSpPr txBox="1"/>
          <p:nvPr/>
        </p:nvSpPr>
        <p:spPr>
          <a:xfrm>
            <a:off x="4251011" y="3767999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7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66843F-2C2F-B43D-BCCE-FCCD7F9076C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297172" y="3839874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37D9E09F-8665-0DDC-F8FA-C68BF1B02875}"/>
              </a:ext>
            </a:extLst>
          </p:cNvPr>
          <p:cNvSpPr/>
          <p:nvPr/>
        </p:nvSpPr>
        <p:spPr>
          <a:xfrm>
            <a:off x="6832564" y="3723122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73C43A-E84D-EB16-5D83-D263DC012477}"/>
              </a:ext>
            </a:extLst>
          </p:cNvPr>
          <p:cNvSpPr txBox="1"/>
          <p:nvPr/>
        </p:nvSpPr>
        <p:spPr>
          <a:xfrm>
            <a:off x="6859783" y="3716814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31A645BD-2045-2077-5A76-3ECAA362706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905944" y="378868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5" name="그림 28">
            <a:extLst>
              <a:ext uri="{FF2B5EF4-FFF2-40B4-BE49-F238E27FC236}">
                <a16:creationId xmlns:a16="http://schemas.microsoft.com/office/drawing/2014/main" id="{A6CFFC73-282B-07EE-C3CD-59C64F3018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/>
      <p:bldP spid="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계산해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2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BC0FE3D-BDB1-68D2-45DB-9B43E5C436C3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8F27AD3-ACF6-7B8C-2D06-BD8A428A5A1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D0EE0392-0B16-AD04-CA89-63882A216D6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12</a:t>
                </a: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4E2D77B-26B8-0FA9-565B-40A7D29D3CD2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4166660D-78FF-CF25-A21E-170EA050325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9" name="그림 5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AFDE329-B250-1CEF-28C6-D4FC47728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0" name="그림 5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10EE52D-A65D-43D6-ED95-3E86B110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aphicFrame>
        <p:nvGraphicFramePr>
          <p:cNvPr id="7" name="표 9">
            <a:extLst>
              <a:ext uri="{FF2B5EF4-FFF2-40B4-BE49-F238E27FC236}">
                <a16:creationId xmlns:a16="http://schemas.microsoft.com/office/drawing/2014/main" id="{5F6A4A45-0ECC-53FD-2FD8-0319951C2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24935"/>
              </p:ext>
            </p:extLst>
          </p:nvPr>
        </p:nvGraphicFramePr>
        <p:xfrm>
          <a:off x="944352" y="2120280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grpSp>
        <p:nvGrpSpPr>
          <p:cNvPr id="25" name="그룹 24">
            <a:extLst>
              <a:ext uri="{FF2B5EF4-FFF2-40B4-BE49-F238E27FC236}">
                <a16:creationId xmlns:a16="http://schemas.microsoft.com/office/drawing/2014/main" id="{1350865D-5E90-CDBB-41B1-AF45C6D3316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26" name="사각형: 둥근 모서리 25">
              <a:hlinkClick r:id="rId4" action="ppaction://hlinksldjump"/>
              <a:extLst>
                <a:ext uri="{FF2B5EF4-FFF2-40B4-BE49-F238E27FC236}">
                  <a16:creationId xmlns:a16="http://schemas.microsoft.com/office/drawing/2014/main" id="{BEA5ED75-32B5-5D15-67A3-7D5CB8E07634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28" name="사각형: 둥근 모서리 27">
              <a:hlinkClick r:id="rId5" action="ppaction://hlinksldjump"/>
              <a:extLst>
                <a:ext uri="{FF2B5EF4-FFF2-40B4-BE49-F238E27FC236}">
                  <a16:creationId xmlns:a16="http://schemas.microsoft.com/office/drawing/2014/main" id="{E6914976-5F2B-5040-B04E-AE30C2631B03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9" name="사각형: 둥근 모서리 28">
              <a:hlinkClick r:id="rId6" action="ppaction://hlinksldjump"/>
              <a:extLst>
                <a:ext uri="{FF2B5EF4-FFF2-40B4-BE49-F238E27FC236}">
                  <a16:creationId xmlns:a16="http://schemas.microsoft.com/office/drawing/2014/main" id="{881EFCEF-573F-68D3-4661-21826536C97B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2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사각형: 둥근 모서리 29">
              <a:hlinkClick r:id="rId7" action="ppaction://hlinksldjump"/>
              <a:extLst>
                <a:ext uri="{FF2B5EF4-FFF2-40B4-BE49-F238E27FC236}">
                  <a16:creationId xmlns:a16="http://schemas.microsoft.com/office/drawing/2014/main" id="{AFA2D5FA-2FAC-9973-7605-25D15C147B96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1" name="사각형: 둥근 모서리 30">
              <a:hlinkClick r:id="rId8" action="ppaction://hlinksldjump"/>
              <a:extLst>
                <a:ext uri="{FF2B5EF4-FFF2-40B4-BE49-F238E27FC236}">
                  <a16:creationId xmlns:a16="http://schemas.microsoft.com/office/drawing/2014/main" id="{15F47358-BF07-FACA-7E6F-5909915D68B2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31">
              <a:hlinkClick r:id="rId9" action="ppaction://hlinksldjump"/>
              <a:extLst>
                <a:ext uri="{FF2B5EF4-FFF2-40B4-BE49-F238E27FC236}">
                  <a16:creationId xmlns:a16="http://schemas.microsoft.com/office/drawing/2014/main" id="{85BFFCBE-8F8F-EC8C-C6DA-340B7E4147F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5" name="사각형: 둥근 모서리 34">
              <a:hlinkClick r:id="rId10" action="ppaction://hlinksldjump"/>
              <a:extLst>
                <a:ext uri="{FF2B5EF4-FFF2-40B4-BE49-F238E27FC236}">
                  <a16:creationId xmlns:a16="http://schemas.microsoft.com/office/drawing/2014/main" id="{F53EE23A-72FC-EE6E-1B72-A4BDC5FFA9AE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6" name="사각형: 둥근 모서리 35">
              <a:hlinkClick r:id="rId11" action="ppaction://hlinksldjump"/>
              <a:extLst>
                <a:ext uri="{FF2B5EF4-FFF2-40B4-BE49-F238E27FC236}">
                  <a16:creationId xmlns:a16="http://schemas.microsoft.com/office/drawing/2014/main" id="{479520E2-D279-D119-DD30-956AC50A9995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F01066-9434-6201-50F6-2E751478C538}"/>
                  </a:ext>
                </a:extLst>
              </p:cNvPr>
              <p:cNvSpPr txBox="1"/>
              <p:nvPr/>
            </p:nvSpPr>
            <p:spPr>
              <a:xfrm>
                <a:off x="1700088" y="1816932"/>
                <a:ext cx="2810772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F01066-9434-6201-50F6-2E751478C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88" y="1816932"/>
                <a:ext cx="2810772" cy="606695"/>
              </a:xfrm>
              <a:prstGeom prst="rect">
                <a:avLst/>
              </a:prstGeom>
              <a:blipFill>
                <a:blip r:embed="rId12"/>
                <a:stretch>
                  <a:fillRect b="-7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B5D1BFC-8A3E-546B-0DC7-23D398BF3654}"/>
              </a:ext>
            </a:extLst>
          </p:cNvPr>
          <p:cNvSpPr/>
          <p:nvPr/>
        </p:nvSpPr>
        <p:spPr>
          <a:xfrm>
            <a:off x="3829264" y="1910885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C4D15E-45D3-4AD0-5602-E9E896575387}"/>
                  </a:ext>
                </a:extLst>
              </p:cNvPr>
              <p:cNvSpPr txBox="1"/>
              <p:nvPr/>
            </p:nvSpPr>
            <p:spPr>
              <a:xfrm>
                <a:off x="3605275" y="2355109"/>
                <a:ext cx="1573286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ko-KR" dirty="0">
                  <a:solidFill>
                    <a:srgbClr val="FF0000"/>
                  </a:solidFill>
                </a:endParaRPr>
              </a:p>
              <a:p>
                <a:r>
                  <a:rPr lang="en-US" altLang="ko-KR" dirty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또는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)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C4D15E-45D3-4AD0-5602-E9E896575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275" y="2355109"/>
                <a:ext cx="1573286" cy="937259"/>
              </a:xfrm>
              <a:prstGeom prst="rect">
                <a:avLst/>
              </a:prstGeom>
              <a:blipFill>
                <a:blip r:embed="rId13"/>
                <a:stretch>
                  <a:fillRect l="-8108" t="-31169" r="-7722" b="-655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>
            <a:extLst>
              <a:ext uri="{FF2B5EF4-FFF2-40B4-BE49-F238E27FC236}">
                <a16:creationId xmlns:a16="http://schemas.microsoft.com/office/drawing/2014/main" id="{4E3031A8-8BEF-FB1E-2690-69A06FB0204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127818" y="224737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18" name="표 9">
            <a:extLst>
              <a:ext uri="{FF2B5EF4-FFF2-40B4-BE49-F238E27FC236}">
                <a16:creationId xmlns:a16="http://schemas.microsoft.com/office/drawing/2014/main" id="{C70AAED6-E6A8-82BE-CE68-42C40D8FE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618523"/>
              </p:ext>
            </p:extLst>
          </p:nvPr>
        </p:nvGraphicFramePr>
        <p:xfrm>
          <a:off x="5984078" y="2122478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D5AC05-40F2-46F0-E0DD-8E22FE37AFDC}"/>
                  </a:ext>
                </a:extLst>
              </p:cNvPr>
              <p:cNvSpPr txBox="1"/>
              <p:nvPr/>
            </p:nvSpPr>
            <p:spPr>
              <a:xfrm>
                <a:off x="6739813" y="1773865"/>
                <a:ext cx="3243785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D5AC05-40F2-46F0-E0DD-8E22FE37A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813" y="1773865"/>
                <a:ext cx="3243785" cy="606695"/>
              </a:xfrm>
              <a:prstGeom prst="rect">
                <a:avLst/>
              </a:prstGeom>
              <a:blipFill>
                <a:blip r:embed="rId15"/>
                <a:stretch>
                  <a:fillRect b="-81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33A3291F-EE42-F43F-6154-89AD636168AD}"/>
              </a:ext>
            </a:extLst>
          </p:cNvPr>
          <p:cNvSpPr/>
          <p:nvPr/>
        </p:nvSpPr>
        <p:spPr>
          <a:xfrm>
            <a:off x="8853644" y="1913083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492C6-0CEB-4C1D-5B5D-6FA63FF94EEA}"/>
                  </a:ext>
                </a:extLst>
              </p:cNvPr>
              <p:cNvSpPr txBox="1"/>
              <p:nvPr/>
            </p:nvSpPr>
            <p:spPr>
              <a:xfrm>
                <a:off x="8415874" y="2355108"/>
                <a:ext cx="1842164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ko-KR" dirty="0">
                  <a:solidFill>
                    <a:srgbClr val="FF0000"/>
                  </a:solidFill>
                </a:endParaRPr>
              </a:p>
              <a:p>
                <a:r>
                  <a:rPr lang="en-US" altLang="ko-KR" dirty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또는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)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492C6-0CEB-4C1D-5B5D-6FA63FF94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874" y="2355108"/>
                <a:ext cx="1842164" cy="937259"/>
              </a:xfrm>
              <a:prstGeom prst="rect">
                <a:avLst/>
              </a:prstGeom>
              <a:blipFill>
                <a:blip r:embed="rId16"/>
                <a:stretch>
                  <a:fillRect l="-1987" t="-31818" r="-1656" b="-655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>
            <a:extLst>
              <a:ext uri="{FF2B5EF4-FFF2-40B4-BE49-F238E27FC236}">
                <a16:creationId xmlns:a16="http://schemas.microsoft.com/office/drawing/2014/main" id="{BC8B725E-626B-9ADE-81CF-71C1120E7C0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152198" y="224957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54" name="표 9">
            <a:extLst>
              <a:ext uri="{FF2B5EF4-FFF2-40B4-BE49-F238E27FC236}">
                <a16:creationId xmlns:a16="http://schemas.microsoft.com/office/drawing/2014/main" id="{5DB6E2EF-8AF7-9904-5336-0CDDD8CA0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759"/>
              </p:ext>
            </p:extLst>
          </p:nvPr>
        </p:nvGraphicFramePr>
        <p:xfrm>
          <a:off x="944352" y="4580381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522EB0-A978-5875-1B58-0C042C294B66}"/>
                  </a:ext>
                </a:extLst>
              </p:cNvPr>
              <p:cNvSpPr txBox="1"/>
              <p:nvPr/>
            </p:nvSpPr>
            <p:spPr>
              <a:xfrm>
                <a:off x="1700087" y="4238933"/>
                <a:ext cx="3243785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522EB0-A978-5875-1B58-0C042C294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87" y="4238933"/>
                <a:ext cx="3243785" cy="606695"/>
              </a:xfrm>
              <a:prstGeom prst="rect">
                <a:avLst/>
              </a:prstGeom>
              <a:blipFill>
                <a:blip r:embed="rId17"/>
                <a:stretch>
                  <a:fillRect b="-7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1A3300BD-B132-39D2-A6C3-2B82F86E3D9F}"/>
              </a:ext>
            </a:extLst>
          </p:cNvPr>
          <p:cNvSpPr/>
          <p:nvPr/>
        </p:nvSpPr>
        <p:spPr>
          <a:xfrm>
            <a:off x="4202884" y="4334774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B21CCE-EB53-FD50-0DF1-E7F165AF6AA2}"/>
                  </a:ext>
                </a:extLst>
              </p:cNvPr>
              <p:cNvSpPr txBox="1"/>
              <p:nvPr/>
            </p:nvSpPr>
            <p:spPr>
              <a:xfrm>
                <a:off x="4485181" y="4328887"/>
                <a:ext cx="591900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B21CCE-EB53-FD50-0DF1-E7F165AF6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181" y="4328887"/>
                <a:ext cx="591900" cy="937259"/>
              </a:xfrm>
              <a:prstGeom prst="rect">
                <a:avLst/>
              </a:prstGeom>
              <a:blipFill>
                <a:blip r:embed="rId18"/>
                <a:stretch>
                  <a:fillRect l="-2062" b="-45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그림 57">
            <a:extLst>
              <a:ext uri="{FF2B5EF4-FFF2-40B4-BE49-F238E27FC236}">
                <a16:creationId xmlns:a16="http://schemas.microsoft.com/office/drawing/2014/main" id="{2F2D54EE-9466-B9FA-20E5-C5CA9B900CB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501438" y="4671268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40DFB9CE-D8BC-FA85-E7E6-4262423FD09A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7C89C6F-2FE9-2243-6BC0-D8E60AF7F913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2" name="그래픽 57">
                <a:extLst>
                  <a:ext uri="{FF2B5EF4-FFF2-40B4-BE49-F238E27FC236}">
                    <a16:creationId xmlns:a16="http://schemas.microsoft.com/office/drawing/2014/main" id="{F38CF98F-4EB8-F9FD-DE2C-2CC52E03B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174B68-3C30-53D6-A8E9-8B1902071CDC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46E17F3B-9C26-C8BF-7424-84D22BA8D8F7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0" name="그래픽 60">
                <a:extLst>
                  <a:ext uri="{FF2B5EF4-FFF2-40B4-BE49-F238E27FC236}">
                    <a16:creationId xmlns:a16="http://schemas.microsoft.com/office/drawing/2014/main" id="{E8360499-5233-B468-B03A-A6E22E4A70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802123-9FEB-52A0-8F43-94D4F03E29B5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14" name="그림 28">
            <a:extLst>
              <a:ext uri="{FF2B5EF4-FFF2-40B4-BE49-F238E27FC236}">
                <a16:creationId xmlns:a16="http://schemas.microsoft.com/office/drawing/2014/main" id="{F82D20DB-A013-CD11-18C1-02C859F5B5F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32251C38-FBD4-CCF2-D630-8739D31C7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36" y="1929771"/>
            <a:ext cx="3432810" cy="271982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4774915-D195-49D4-A957-BCBEE1E49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573" y="2028979"/>
            <a:ext cx="3432810" cy="259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빈칸에 두 분수의 차를 써 넣으세요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3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22FBE6B-378F-B309-2DCB-27A5CACB201D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DB6BC56A-65CF-5132-B27C-79725CF23C2A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2FDDB450-4D3E-FDD8-E20F-8F59FEF9FA31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12</a:t>
                </a: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CFD034A7-16E5-F502-47D4-3AF502F37314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254BEDDE-196D-6028-0301-87CD2DE8DD0C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5" name="그림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BF28F8-B9AD-B327-C4C2-E18B2B10A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3" name="그림 4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C3B5E60-A2D9-55CA-3192-DF70BA5F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DE05DDD-7EA2-92CB-5A95-8C30628020D0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7" name="사각형: 둥근 모서리 16">
              <a:hlinkClick r:id="rId6" action="ppaction://hlinksldjump"/>
              <a:extLst>
                <a:ext uri="{FF2B5EF4-FFF2-40B4-BE49-F238E27FC236}">
                  <a16:creationId xmlns:a16="http://schemas.microsoft.com/office/drawing/2014/main" id="{C0A97B2C-29C0-94ED-51B5-97F86342CE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22" name="사각형: 둥근 모서리 21">
              <a:hlinkClick r:id="rId7" action="ppaction://hlinksldjump"/>
              <a:extLst>
                <a:ext uri="{FF2B5EF4-FFF2-40B4-BE49-F238E27FC236}">
                  <a16:creationId xmlns:a16="http://schemas.microsoft.com/office/drawing/2014/main" id="{CAEF2142-F0B9-A7DB-4732-172D6954B6E2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4" name="사각형: 둥근 모서리 23">
              <a:hlinkClick r:id="rId8" action="ppaction://hlinksldjump"/>
              <a:extLst>
                <a:ext uri="{FF2B5EF4-FFF2-40B4-BE49-F238E27FC236}">
                  <a16:creationId xmlns:a16="http://schemas.microsoft.com/office/drawing/2014/main" id="{FCEE9B14-BA64-1D67-D154-1F41A25AC44C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5" name="사각형: 둥근 모서리 24">
              <a:hlinkClick r:id="rId9" action="ppaction://hlinksldjump"/>
              <a:extLst>
                <a:ext uri="{FF2B5EF4-FFF2-40B4-BE49-F238E27FC236}">
                  <a16:creationId xmlns:a16="http://schemas.microsoft.com/office/drawing/2014/main" id="{1EF72BA2-F48C-8602-DACC-CF6C7B7C804C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사각형: 둥근 모서리 25">
              <a:hlinkClick r:id="rId10" action="ppaction://hlinksldjump"/>
              <a:extLst>
                <a:ext uri="{FF2B5EF4-FFF2-40B4-BE49-F238E27FC236}">
                  <a16:creationId xmlns:a16="http://schemas.microsoft.com/office/drawing/2014/main" id="{AE84DCD3-6090-F9AB-F8DE-FBEDB409F47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7" name="사각형: 둥근 모서리 26">
              <a:hlinkClick r:id="rId11" action="ppaction://hlinksldjump"/>
              <a:extLst>
                <a:ext uri="{FF2B5EF4-FFF2-40B4-BE49-F238E27FC236}">
                  <a16:creationId xmlns:a16="http://schemas.microsoft.com/office/drawing/2014/main" id="{F9501BBA-B3E4-65CF-F96E-088FE89F2DA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28" name="사각형: 둥근 모서리 27">
              <a:hlinkClick r:id="rId12" action="ppaction://hlinksldjump"/>
              <a:extLst>
                <a:ext uri="{FF2B5EF4-FFF2-40B4-BE49-F238E27FC236}">
                  <a16:creationId xmlns:a16="http://schemas.microsoft.com/office/drawing/2014/main" id="{0B12D20C-1468-B2C3-71E1-DE2AAD993A43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9" name="사각형: 둥근 모서리 28">
              <a:hlinkClick r:id="rId13" action="ppaction://hlinksldjump"/>
              <a:extLst>
                <a:ext uri="{FF2B5EF4-FFF2-40B4-BE49-F238E27FC236}">
                  <a16:creationId xmlns:a16="http://schemas.microsoft.com/office/drawing/2014/main" id="{7BB80B0F-D963-083D-5EB5-1A80360D8E6F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F6418E-AA6D-6191-A4AB-F5C411093CBC}"/>
                  </a:ext>
                </a:extLst>
              </p:cNvPr>
              <p:cNvSpPr txBox="1"/>
              <p:nvPr/>
            </p:nvSpPr>
            <p:spPr>
              <a:xfrm>
                <a:off x="7256559" y="3260316"/>
                <a:ext cx="2376932" cy="961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ko-KR" sz="3200" b="1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sz="3200" b="1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3200" b="1" spc="-300" dirty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sz="3200" b="1" spc="-300" dirty="0">
                    <a:solidFill>
                      <a:srgbClr val="FF0000"/>
                    </a:solidFill>
                  </a:rPr>
                  <a:t>또는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altLang="ko-KR" sz="3200" b="1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3200" b="1" spc="-300" dirty="0">
                    <a:solidFill>
                      <a:srgbClr val="FF0000"/>
                    </a:solidFill>
                  </a:rPr>
                  <a:t>)</a:t>
                </a:r>
                <a:endParaRPr lang="ko-KR" altLang="en-US" sz="3200" b="1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F6418E-AA6D-6191-A4AB-F5C411093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59" y="3260316"/>
                <a:ext cx="2376932" cy="961032"/>
              </a:xfrm>
              <a:prstGeom prst="rect">
                <a:avLst/>
              </a:prstGeom>
              <a:blipFill>
                <a:blip r:embed="rId14"/>
                <a:stretch>
                  <a:fillRect r="-4872" b="-89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그림 49">
            <a:extLst>
              <a:ext uri="{FF2B5EF4-FFF2-40B4-BE49-F238E27FC236}">
                <a16:creationId xmlns:a16="http://schemas.microsoft.com/office/drawing/2014/main" id="{883D0C70-38D1-014E-2DC7-0FC3DB3F277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161637" y="3623137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A8C02B07-AE6E-DE33-EA8F-A9A2A7F2EEA9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675B68A3-5BC2-79A8-9DC4-064C30DD727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0" name="그래픽 57">
                <a:extLst>
                  <a:ext uri="{FF2B5EF4-FFF2-40B4-BE49-F238E27FC236}">
                    <a16:creationId xmlns:a16="http://schemas.microsoft.com/office/drawing/2014/main" id="{C05B0A3E-11A5-DCC8-2518-1D529573F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5333B6-C8F9-3D55-409C-198EC477EBC1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ACDBA962-3F88-F387-C66C-BABC85864A56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8" name="그래픽 60">
                <a:extLst>
                  <a:ext uri="{FF2B5EF4-FFF2-40B4-BE49-F238E27FC236}">
                    <a16:creationId xmlns:a16="http://schemas.microsoft.com/office/drawing/2014/main" id="{B51FF9A9-85FD-A64F-84B3-CD16E870F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E54E9A-3AA4-6C08-57C1-29FF492CAACD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graphicFrame>
        <p:nvGraphicFramePr>
          <p:cNvPr id="51" name="표 9">
            <a:extLst>
              <a:ext uri="{FF2B5EF4-FFF2-40B4-BE49-F238E27FC236}">
                <a16:creationId xmlns:a16="http://schemas.microsoft.com/office/drawing/2014/main" id="{EDBC2DE2-C8EC-4205-8FB5-CE66324EB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43347"/>
              </p:ext>
            </p:extLst>
          </p:nvPr>
        </p:nvGraphicFramePr>
        <p:xfrm>
          <a:off x="944352" y="2120280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graphicFrame>
        <p:nvGraphicFramePr>
          <p:cNvPr id="52" name="표 9">
            <a:extLst>
              <a:ext uri="{FF2B5EF4-FFF2-40B4-BE49-F238E27FC236}">
                <a16:creationId xmlns:a16="http://schemas.microsoft.com/office/drawing/2014/main" id="{2F0CFD61-5703-4EA2-B4BF-D8FAD39A5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275391"/>
              </p:ext>
            </p:extLst>
          </p:nvPr>
        </p:nvGraphicFramePr>
        <p:xfrm>
          <a:off x="5984078" y="2122478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FA90AD3-4269-1A8A-0634-48E87F8FAA23}"/>
                  </a:ext>
                </a:extLst>
              </p:cNvPr>
              <p:cNvSpPr txBox="1"/>
              <p:nvPr/>
            </p:nvSpPr>
            <p:spPr>
              <a:xfrm>
                <a:off x="2248701" y="3260444"/>
                <a:ext cx="2537864" cy="96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ko-KR" sz="3200" b="1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sz="3200" b="1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3200" b="1" spc="-300" dirty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sz="3200" b="1" spc="-300" dirty="0">
                    <a:solidFill>
                      <a:srgbClr val="FF0000"/>
                    </a:solidFill>
                  </a:rPr>
                  <a:t>또는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𝟑𝟒</m:t>
                        </m:r>
                      </m:num>
                      <m:den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altLang="ko-KR" sz="3200" b="1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3200" b="1" spc="-300" dirty="0">
                    <a:solidFill>
                      <a:srgbClr val="FF0000"/>
                    </a:solidFill>
                  </a:rPr>
                  <a:t>)</a:t>
                </a:r>
                <a:endParaRPr lang="ko-KR" altLang="en-US" sz="3200" b="1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FA90AD3-4269-1A8A-0634-48E87F8FA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701" y="3260444"/>
                <a:ext cx="2537864" cy="960904"/>
              </a:xfrm>
              <a:prstGeom prst="rect">
                <a:avLst/>
              </a:prstGeom>
              <a:blipFill>
                <a:blip r:embed="rId18"/>
                <a:stretch>
                  <a:fillRect b="-82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그림 47">
            <a:extLst>
              <a:ext uri="{FF2B5EF4-FFF2-40B4-BE49-F238E27FC236}">
                <a16:creationId xmlns:a16="http://schemas.microsoft.com/office/drawing/2014/main" id="{17590A9D-79C2-2FCD-8C4B-463606BBDB5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121338" y="3630833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" name="그림 28">
            <a:extLst>
              <a:ext uri="{FF2B5EF4-FFF2-40B4-BE49-F238E27FC236}">
                <a16:creationId xmlns:a16="http://schemas.microsoft.com/office/drawing/2014/main" id="{21BF2B5D-384C-5E2F-F016-A6009E555C1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C391F1-269B-860E-87E6-7F5589B54DC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057DA5C-D877-CF95-4B37-64F7B4E680FE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B468708-B070-80D3-1900-9FC58FF3DF7E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12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1A923D-1DC8-FFB9-F27C-EAE3F821B9B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BF89F21-F9F8-9246-1A9F-2900F67CD08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767C6FD-9593-77CA-F1FC-5DD09C4D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06025F6-3B27-6EAE-44C0-EE9E22B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5B86C7D-776B-81E3-B0AD-F6FAB89E8FC6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1" name="사각형: 둥근 모서리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D1F51D54-7A6E-58FF-3EB1-4AB0F1B1618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2" name="사각형: 둥근 모서리 11">
              <a:hlinkClick r:id="rId5" action="ppaction://hlinksldjump"/>
              <a:extLst>
                <a:ext uri="{FF2B5EF4-FFF2-40B4-BE49-F238E27FC236}">
                  <a16:creationId xmlns:a16="http://schemas.microsoft.com/office/drawing/2014/main" id="{0B4CBA14-F67C-4480-D6E3-FB9EFD21DDF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3" name="사각형: 둥근 모서리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F4998604-64C1-14FE-B3DE-35C9D98E2078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9" name="사각형: 둥근 모서리 18">
              <a:hlinkClick r:id="rId7" action="ppaction://hlinksldjump"/>
              <a:extLst>
                <a:ext uri="{FF2B5EF4-FFF2-40B4-BE49-F238E27FC236}">
                  <a16:creationId xmlns:a16="http://schemas.microsoft.com/office/drawing/2014/main" id="{995B4105-E28E-04FD-2640-DCDF658593F7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0" name="사각형: 둥근 모서리 19">
              <a:hlinkClick r:id="rId8" action="ppaction://hlinksldjump"/>
              <a:extLst>
                <a:ext uri="{FF2B5EF4-FFF2-40B4-BE49-F238E27FC236}">
                  <a16:creationId xmlns:a16="http://schemas.microsoft.com/office/drawing/2014/main" id="{150D1F70-7AD1-BDBD-D940-97A7F025D349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사각형: 둥근 모서리 20">
              <a:hlinkClick r:id="rId9" action="ppaction://hlinksldjump"/>
              <a:extLst>
                <a:ext uri="{FF2B5EF4-FFF2-40B4-BE49-F238E27FC236}">
                  <a16:creationId xmlns:a16="http://schemas.microsoft.com/office/drawing/2014/main" id="{0D16D877-7C92-379C-5662-F37F8285A2AB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22" name="사각형: 둥근 모서리 21">
              <a:hlinkClick r:id="rId10" action="ppaction://hlinksldjump"/>
              <a:extLst>
                <a:ext uri="{FF2B5EF4-FFF2-40B4-BE49-F238E27FC236}">
                  <a16:creationId xmlns:a16="http://schemas.microsoft.com/office/drawing/2014/main" id="{7EA65569-B233-111D-3FC2-6EB7C73CD8C8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3" name="사각형: 둥근 모서리 22">
              <a:hlinkClick r:id="rId11" action="ppaction://hlinksldjump"/>
              <a:extLst>
                <a:ext uri="{FF2B5EF4-FFF2-40B4-BE49-F238E27FC236}">
                  <a16:creationId xmlns:a16="http://schemas.microsoft.com/office/drawing/2014/main" id="{7FAA95E8-8649-BE95-96C2-F1677068157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B3526-7E4E-4A0E-87DF-C7DA0506F5FC}"/>
                  </a:ext>
                </a:extLst>
              </p:cNvPr>
              <p:cNvSpPr txBox="1"/>
              <p:nvPr/>
            </p:nvSpPr>
            <p:spPr>
              <a:xfrm>
                <a:off x="1032017" y="799200"/>
                <a:ext cx="10393221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ko-KR" altLang="en-US" sz="3600" b="1" spc="-300" dirty="0">
                    <a:solidFill>
                      <a:sysClr val="windowText" lastClr="000000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농장에서 사과를 도윤이는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𝟐</m:t>
                    </m:r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𝟗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,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은비는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𝟏</m:t>
                    </m:r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𝟗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을 땄습니다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.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도윤이는 은비보다 사과를 몇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더 많이 땄는지 구해 보세요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.</a:t>
                </a:r>
                <a:endParaRPr kumimoji="0" lang="ko-KR" altLang="en-US" sz="3600" b="1" i="0" u="none" strike="noStrike" kern="1200" cap="none" spc="-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B3526-7E4E-4A0E-87DF-C7DA0506F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17" y="799200"/>
                <a:ext cx="10393221" cy="606695"/>
              </a:xfrm>
              <a:prstGeom prst="rect">
                <a:avLst/>
              </a:prstGeom>
              <a:blipFill>
                <a:blip r:embed="rId12"/>
                <a:stretch>
                  <a:fillRect l="-2639" r="-2405" b="-319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F5E67F2-EF4C-4795-B0B6-F313B4FD933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4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2F4BC7-3D88-4541-A593-483AB1FC2356}"/>
                  </a:ext>
                </a:extLst>
              </p:cNvPr>
              <p:cNvSpPr txBox="1"/>
              <p:nvPr/>
            </p:nvSpPr>
            <p:spPr>
              <a:xfrm>
                <a:off x="2107015" y="3711731"/>
                <a:ext cx="5069105" cy="97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ko-KR" sz="3200" b="1" i="1" spc="-3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sz="3200" b="1" i="1" spc="-3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3200" b="1" i="1" spc="-3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sz="3200" b="1" i="1" spc="-3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3200" b="1" i="1" spc="-3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altLang="ko-KR" sz="32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sz="3200" b="1" i="1" spc="-3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3200" b="1" spc="-300" dirty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sz="3200" b="1" spc="-300" dirty="0">
                    <a:solidFill>
                      <a:srgbClr val="FF0000"/>
                    </a:solidFill>
                  </a:rPr>
                  <a:t>또는 </a:t>
                </a:r>
                <a14:m>
                  <m:oMath xmlns:m="http://schemas.openxmlformats.org/officeDocument/2006/math">
                    <m:r>
                      <a:rPr lang="en-US" altLang="ko-KR" sz="3200" b="1" i="1" spc="-3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sz="3200" b="1" i="1" spc="-3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3200" b="1" i="1" spc="-3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altLang="ko-KR" sz="3200" b="1" i="1" spc="-3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200" b="1" spc="-300" dirty="0">
                    <a:solidFill>
                      <a:srgbClr val="FF0000"/>
                    </a:solidFill>
                  </a:rPr>
                  <a:t>)</a:t>
                </a:r>
                <a:endParaRPr lang="ko-KR" altLang="en-US" sz="3200" b="1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2F4BC7-3D88-4541-A593-483AB1FC2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15" y="3711731"/>
                <a:ext cx="5069105" cy="972702"/>
              </a:xfrm>
              <a:prstGeom prst="rect">
                <a:avLst/>
              </a:prstGeom>
              <a:blipFill>
                <a:blip r:embed="rId13"/>
                <a:stretch>
                  <a:fillRect r="-3971" b="-75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그림 41">
            <a:extLst>
              <a:ext uri="{FF2B5EF4-FFF2-40B4-BE49-F238E27FC236}">
                <a16:creationId xmlns:a16="http://schemas.microsoft.com/office/drawing/2014/main" id="{E033CB2D-3CB5-44FB-AEB9-26D7FEF3A12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070147" y="4174629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5C5357CE-5F2A-4190-BE68-09F3A652BBE8}"/>
              </a:ext>
            </a:extLst>
          </p:cNvPr>
          <p:cNvCxnSpPr>
            <a:cxnSpLocks/>
          </p:cNvCxnSpPr>
          <p:nvPr/>
        </p:nvCxnSpPr>
        <p:spPr>
          <a:xfrm>
            <a:off x="2107015" y="4787173"/>
            <a:ext cx="449304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화살표: 오각형 44">
            <a:extLst>
              <a:ext uri="{FF2B5EF4-FFF2-40B4-BE49-F238E27FC236}">
                <a16:creationId xmlns:a16="http://schemas.microsoft.com/office/drawing/2014/main" id="{B74B9CF1-BE9F-46D9-B57F-232AEE6B83A0}"/>
              </a:ext>
            </a:extLst>
          </p:cNvPr>
          <p:cNvSpPr/>
          <p:nvPr/>
        </p:nvSpPr>
        <p:spPr>
          <a:xfrm>
            <a:off x="1055440" y="4219576"/>
            <a:ext cx="970948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089E99D-81AD-45C9-A50B-51328BF33E8F}"/>
                  </a:ext>
                </a:extLst>
              </p:cNvPr>
              <p:cNvSpPr txBox="1"/>
              <p:nvPr/>
            </p:nvSpPr>
            <p:spPr>
              <a:xfrm>
                <a:off x="8400257" y="3789040"/>
                <a:ext cx="2441980" cy="96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ko-KR" sz="3200" b="1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200" b="1" spc="-300" dirty="0">
                    <a:solidFill>
                      <a:srgbClr val="FF0000"/>
                    </a:solidFill>
                  </a:rPr>
                  <a:t> (</a:t>
                </a:r>
                <a:r>
                  <a:rPr lang="ko-KR" altLang="en-US" sz="3200" b="1" spc="-300" dirty="0">
                    <a:solidFill>
                      <a:srgbClr val="FF0000"/>
                    </a:solidFill>
                  </a:rPr>
                  <a:t>또는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ko-KR" sz="32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altLang="ko-KR" sz="3200" b="1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3200" b="1" spc="-300" dirty="0">
                    <a:solidFill>
                      <a:srgbClr val="FF0000"/>
                    </a:solidFill>
                  </a:rPr>
                  <a:t>)</a:t>
                </a:r>
                <a:endParaRPr lang="ko-KR" altLang="en-US" sz="3200" b="1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089E99D-81AD-45C9-A50B-51328BF3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257" y="3789040"/>
                <a:ext cx="2441980" cy="963725"/>
              </a:xfrm>
              <a:prstGeom prst="rect">
                <a:avLst/>
              </a:prstGeom>
              <a:blipFill>
                <a:blip r:embed="rId15"/>
                <a:stretch>
                  <a:fillRect r="-1496" b="-75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그림 47">
            <a:extLst>
              <a:ext uri="{FF2B5EF4-FFF2-40B4-BE49-F238E27FC236}">
                <a16:creationId xmlns:a16="http://schemas.microsoft.com/office/drawing/2014/main" id="{FE8B093A-B991-4E82-B1C8-9C5CBABCDC4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337858" y="4160879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DA264683-8D47-46BB-942C-1C0E37D3F63E}"/>
              </a:ext>
            </a:extLst>
          </p:cNvPr>
          <p:cNvCxnSpPr>
            <a:cxnSpLocks/>
          </p:cNvCxnSpPr>
          <p:nvPr/>
        </p:nvCxnSpPr>
        <p:spPr>
          <a:xfrm>
            <a:off x="8400256" y="4773423"/>
            <a:ext cx="244198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화살표: 오각형 49">
            <a:extLst>
              <a:ext uri="{FF2B5EF4-FFF2-40B4-BE49-F238E27FC236}">
                <a16:creationId xmlns:a16="http://schemas.microsoft.com/office/drawing/2014/main" id="{D9F185C5-D4D3-44B9-9F84-2E4BEEB6E229}"/>
              </a:ext>
            </a:extLst>
          </p:cNvPr>
          <p:cNvSpPr/>
          <p:nvPr/>
        </p:nvSpPr>
        <p:spPr>
          <a:xfrm>
            <a:off x="7344644" y="4205826"/>
            <a:ext cx="970948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답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871689-FD77-4233-99A5-49E08094D871}"/>
              </a:ext>
            </a:extLst>
          </p:cNvPr>
          <p:cNvSpPr txBox="1"/>
          <p:nvPr/>
        </p:nvSpPr>
        <p:spPr>
          <a:xfrm>
            <a:off x="10849926" y="4198082"/>
            <a:ext cx="64735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13BDE998-9435-40FA-96BC-B9C31C5DACBC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845854C7-7DD5-4955-B4D1-BED3FEA6D838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57" name="그래픽 57">
                <a:extLst>
                  <a:ext uri="{FF2B5EF4-FFF2-40B4-BE49-F238E27FC236}">
                    <a16:creationId xmlns:a16="http://schemas.microsoft.com/office/drawing/2014/main" id="{FC929C0A-C360-46F7-8F0F-C6184CFFB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4B1DE39-C214-4387-B327-8CE4B756F81B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21B9FBA4-5109-4AE6-BC01-684012615652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55" name="그래픽 60">
                <a:extLst>
                  <a:ext uri="{FF2B5EF4-FFF2-40B4-BE49-F238E27FC236}">
                    <a16:creationId xmlns:a16="http://schemas.microsoft.com/office/drawing/2014/main" id="{2D0172F7-268B-4357-B641-73D543779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C6709A-D1D5-42A5-9451-F64E79854A74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2" name="그림 28">
            <a:extLst>
              <a:ext uri="{FF2B5EF4-FFF2-40B4-BE49-F238E27FC236}">
                <a16:creationId xmlns:a16="http://schemas.microsoft.com/office/drawing/2014/main" id="{3EA504A8-3187-FDB7-C99E-D950EA27C28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</p:bldLst>
  </p:timing>
</p:sld>
</file>

<file path=ppt/theme/theme1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와이드스크린</PresentationFormat>
  <Paragraphs>255</Paragraphs>
  <Slides>13</Slides>
  <Notes>0</Notes>
  <HiddenSlides>1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13</vt:i4>
      </vt:variant>
      <vt:variant>
        <vt:lpstr>재구성한 쇼</vt:lpstr>
      </vt:variant>
      <vt:variant>
        <vt:i4>1</vt:i4>
      </vt:variant>
    </vt:vector>
  </HeadingPairs>
  <TitlesOfParts>
    <vt:vector size="22" baseType="lpstr">
      <vt:lpstr>YoonV YoonGothic100Std_OTF</vt:lpstr>
      <vt:lpstr>맑은 고딕</vt:lpstr>
      <vt:lpstr>Arial</vt:lpstr>
      <vt:lpstr>Cambria Math</vt:lpstr>
      <vt:lpstr>3_디자인 사용자 지정</vt:lpstr>
      <vt:lpstr>4_디자인 사용자 지정</vt:lpstr>
      <vt:lpstr>5_디자인 사용자 지정</vt:lpstr>
      <vt:lpstr>6_디자인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표1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2023-11-23T11:23:36Z</dcterms:created>
  <dcterms:modified xsi:type="dcterms:W3CDTF">2024-04-25T08:06:57Z</dcterms:modified>
</cp:coreProperties>
</file>